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sldIdLst>
    <p:sldId id="256" r:id="rId2"/>
    <p:sldId id="345" r:id="rId3"/>
    <p:sldId id="346" r:id="rId4"/>
    <p:sldId id="338" r:id="rId5"/>
    <p:sldId id="336" r:id="rId6"/>
    <p:sldId id="340" r:id="rId7"/>
    <p:sldId id="334" r:id="rId8"/>
    <p:sldId id="337" r:id="rId9"/>
    <p:sldId id="330" r:id="rId10"/>
    <p:sldId id="349" r:id="rId11"/>
    <p:sldId id="348" r:id="rId12"/>
    <p:sldId id="350" r:id="rId13"/>
    <p:sldId id="341" r:id="rId14"/>
    <p:sldId id="342" r:id="rId15"/>
    <p:sldId id="343" r:id="rId16"/>
    <p:sldId id="331" r:id="rId17"/>
    <p:sldId id="344" r:id="rId18"/>
    <p:sldId id="333" r:id="rId19"/>
    <p:sldId id="347" r:id="rId20"/>
    <p:sldId id="277" r:id="rId21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66FFCC"/>
    <a:srgbClr val="99FF99"/>
    <a:srgbClr val="F7A7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PAM%20Growth\AgingALB2011_21oct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400000000000013E-2"/>
          <c:y val="4.5296167247386866E-2"/>
          <c:w val="0.62000000000000077"/>
          <c:h val="0.84668989547038476"/>
        </c:manualLayout>
      </c:layout>
      <c:scatterChart>
        <c:scatterStyle val="lineMarker"/>
        <c:ser>
          <c:idx val="0"/>
          <c:order val="0"/>
          <c:trendline>
            <c:trendlineType val="linear"/>
          </c:trendline>
          <c:trendline>
            <c:trendlineType val="linear"/>
          </c:trendline>
          <c:xVal>
            <c:numRef>
              <c:f>'Regres2 Diameter-LF'!$B$4:$B$596</c:f>
              <c:numCache>
                <c:formatCode>General</c:formatCode>
                <c:ptCount val="593"/>
                <c:pt idx="0">
                  <c:v>2.0249999999999999</c:v>
                </c:pt>
                <c:pt idx="1">
                  <c:v>2.19</c:v>
                </c:pt>
                <c:pt idx="2">
                  <c:v>2.1890000000000001</c:v>
                </c:pt>
                <c:pt idx="3">
                  <c:v>2.2530000000000001</c:v>
                </c:pt>
                <c:pt idx="4">
                  <c:v>2.1869999999999998</c:v>
                </c:pt>
                <c:pt idx="5">
                  <c:v>1.9789999999999994</c:v>
                </c:pt>
                <c:pt idx="6">
                  <c:v>2.3439999999999999</c:v>
                </c:pt>
                <c:pt idx="7">
                  <c:v>2.2599999999999998</c:v>
                </c:pt>
                <c:pt idx="8">
                  <c:v>2.1800000000000002</c:v>
                </c:pt>
                <c:pt idx="9">
                  <c:v>2.2029999999999998</c:v>
                </c:pt>
                <c:pt idx="10">
                  <c:v>2.488</c:v>
                </c:pt>
                <c:pt idx="11">
                  <c:v>2.4009999999999998</c:v>
                </c:pt>
                <c:pt idx="12">
                  <c:v>2.2429999999999999</c:v>
                </c:pt>
                <c:pt idx="13">
                  <c:v>2.3239999999999998</c:v>
                </c:pt>
                <c:pt idx="14">
                  <c:v>2.363</c:v>
                </c:pt>
                <c:pt idx="15">
                  <c:v>2.54</c:v>
                </c:pt>
                <c:pt idx="16">
                  <c:v>2.5219999999999998</c:v>
                </c:pt>
                <c:pt idx="17">
                  <c:v>2.4049999999999998</c:v>
                </c:pt>
                <c:pt idx="18">
                  <c:v>2.5009999999999999</c:v>
                </c:pt>
                <c:pt idx="19">
                  <c:v>2.4969999999999977</c:v>
                </c:pt>
                <c:pt idx="20">
                  <c:v>2.782</c:v>
                </c:pt>
                <c:pt idx="21">
                  <c:v>2.6309999999999998</c:v>
                </c:pt>
                <c:pt idx="22">
                  <c:v>2.7800000000000002</c:v>
                </c:pt>
                <c:pt idx="23">
                  <c:v>2.5259999999999998</c:v>
                </c:pt>
                <c:pt idx="24">
                  <c:v>2.5270000000000001</c:v>
                </c:pt>
                <c:pt idx="25">
                  <c:v>2.4249999999999998</c:v>
                </c:pt>
                <c:pt idx="26">
                  <c:v>2.8379999999999987</c:v>
                </c:pt>
                <c:pt idx="27">
                  <c:v>2.6179999999999999</c:v>
                </c:pt>
                <c:pt idx="28">
                  <c:v>2.7229999999999999</c:v>
                </c:pt>
                <c:pt idx="29">
                  <c:v>2.847</c:v>
                </c:pt>
                <c:pt idx="30">
                  <c:v>2.9379999999999997</c:v>
                </c:pt>
                <c:pt idx="31">
                  <c:v>2.8969999999999976</c:v>
                </c:pt>
                <c:pt idx="32">
                  <c:v>2.8379999999999987</c:v>
                </c:pt>
                <c:pt idx="33">
                  <c:v>3.3109999999999977</c:v>
                </c:pt>
                <c:pt idx="34">
                  <c:v>3.0449999999999999</c:v>
                </c:pt>
                <c:pt idx="35">
                  <c:v>3.1789999999999998</c:v>
                </c:pt>
                <c:pt idx="36">
                  <c:v>3.3059999999999987</c:v>
                </c:pt>
                <c:pt idx="37">
                  <c:v>2.9569999999999976</c:v>
                </c:pt>
                <c:pt idx="38">
                  <c:v>3.2040000000000002</c:v>
                </c:pt>
                <c:pt idx="39">
                  <c:v>3.125</c:v>
                </c:pt>
                <c:pt idx="40">
                  <c:v>3.1379999999999999</c:v>
                </c:pt>
                <c:pt idx="41">
                  <c:v>3.2880000000000011</c:v>
                </c:pt>
                <c:pt idx="42">
                  <c:v>2.9929999999999977</c:v>
                </c:pt>
                <c:pt idx="43">
                  <c:v>2.98</c:v>
                </c:pt>
                <c:pt idx="44">
                  <c:v>3.4849999999999999</c:v>
                </c:pt>
                <c:pt idx="45">
                  <c:v>3.4</c:v>
                </c:pt>
                <c:pt idx="46">
                  <c:v>3.4259999999999997</c:v>
                </c:pt>
                <c:pt idx="47">
                  <c:v>3.3299999999999987</c:v>
                </c:pt>
                <c:pt idx="48">
                  <c:v>3.5539999999999998</c:v>
                </c:pt>
                <c:pt idx="49">
                  <c:v>2.8919999999999977</c:v>
                </c:pt>
                <c:pt idx="50">
                  <c:v>3.7840000000000011</c:v>
                </c:pt>
                <c:pt idx="51">
                  <c:v>3.762</c:v>
                </c:pt>
                <c:pt idx="52">
                  <c:v>3.5179999999999998</c:v>
                </c:pt>
                <c:pt idx="53">
                  <c:v>3.4189999999999987</c:v>
                </c:pt>
                <c:pt idx="54">
                  <c:v>3.5529999999999977</c:v>
                </c:pt>
                <c:pt idx="55">
                  <c:v>3.706</c:v>
                </c:pt>
                <c:pt idx="56">
                  <c:v>3.8929999999999976</c:v>
                </c:pt>
                <c:pt idx="57">
                  <c:v>3.8899999999999997</c:v>
                </c:pt>
                <c:pt idx="58">
                  <c:v>4.0539999999999985</c:v>
                </c:pt>
                <c:pt idx="59">
                  <c:v>4.2210000000000001</c:v>
                </c:pt>
                <c:pt idx="60">
                  <c:v>4.0759999999999996</c:v>
                </c:pt>
                <c:pt idx="61">
                  <c:v>4.3959999999999955</c:v>
                </c:pt>
                <c:pt idx="62">
                  <c:v>3.9569999999999976</c:v>
                </c:pt>
                <c:pt idx="63">
                  <c:v>4.6429999999999954</c:v>
                </c:pt>
                <c:pt idx="64">
                  <c:v>2.4609999999999999</c:v>
                </c:pt>
                <c:pt idx="65">
                  <c:v>2.3459999999999988</c:v>
                </c:pt>
                <c:pt idx="66">
                  <c:v>2.04</c:v>
                </c:pt>
                <c:pt idx="67">
                  <c:v>2.2269999999999999</c:v>
                </c:pt>
                <c:pt idx="68">
                  <c:v>2.1850000000000001</c:v>
                </c:pt>
                <c:pt idx="69">
                  <c:v>2.1859999999999999</c:v>
                </c:pt>
                <c:pt idx="70">
                  <c:v>2.4359999999999977</c:v>
                </c:pt>
                <c:pt idx="71">
                  <c:v>2.3299999999999987</c:v>
                </c:pt>
                <c:pt idx="72">
                  <c:v>2.1319999999999997</c:v>
                </c:pt>
                <c:pt idx="73">
                  <c:v>2.198</c:v>
                </c:pt>
                <c:pt idx="74">
                  <c:v>2.3029999999999977</c:v>
                </c:pt>
                <c:pt idx="75">
                  <c:v>2.14</c:v>
                </c:pt>
                <c:pt idx="76">
                  <c:v>2.3839999999999999</c:v>
                </c:pt>
                <c:pt idx="77">
                  <c:v>2.2810000000000001</c:v>
                </c:pt>
                <c:pt idx="78">
                  <c:v>2.3359999999999976</c:v>
                </c:pt>
                <c:pt idx="79">
                  <c:v>2.4419999999999997</c:v>
                </c:pt>
                <c:pt idx="80">
                  <c:v>2.2200000000000002</c:v>
                </c:pt>
                <c:pt idx="81">
                  <c:v>2.5299999999999998</c:v>
                </c:pt>
                <c:pt idx="82">
                  <c:v>2.3809999999999998</c:v>
                </c:pt>
                <c:pt idx="83">
                  <c:v>2.5019999999999998</c:v>
                </c:pt>
                <c:pt idx="84">
                  <c:v>2.3499999999999988</c:v>
                </c:pt>
                <c:pt idx="85">
                  <c:v>2.4649999999999999</c:v>
                </c:pt>
                <c:pt idx="86">
                  <c:v>2.54</c:v>
                </c:pt>
                <c:pt idx="87">
                  <c:v>2.5459999999999998</c:v>
                </c:pt>
                <c:pt idx="88">
                  <c:v>2.5349999999999997</c:v>
                </c:pt>
                <c:pt idx="89">
                  <c:v>2.5859999999999999</c:v>
                </c:pt>
                <c:pt idx="90">
                  <c:v>2.323</c:v>
                </c:pt>
                <c:pt idx="91">
                  <c:v>2.42</c:v>
                </c:pt>
                <c:pt idx="92">
                  <c:v>2.4729999999999976</c:v>
                </c:pt>
                <c:pt idx="93">
                  <c:v>2.65</c:v>
                </c:pt>
                <c:pt idx="94">
                  <c:v>2.2570000000000001</c:v>
                </c:pt>
                <c:pt idx="95">
                  <c:v>2.581</c:v>
                </c:pt>
                <c:pt idx="96">
                  <c:v>2.6189999999999998</c:v>
                </c:pt>
                <c:pt idx="97">
                  <c:v>2.48</c:v>
                </c:pt>
                <c:pt idx="98">
                  <c:v>2.758</c:v>
                </c:pt>
                <c:pt idx="99">
                  <c:v>2.7269999999999999</c:v>
                </c:pt>
                <c:pt idx="100">
                  <c:v>2.5609999999999999</c:v>
                </c:pt>
                <c:pt idx="101">
                  <c:v>2.7040000000000002</c:v>
                </c:pt>
                <c:pt idx="102">
                  <c:v>3.0419999999999998</c:v>
                </c:pt>
                <c:pt idx="103">
                  <c:v>2.8909999999999987</c:v>
                </c:pt>
                <c:pt idx="104">
                  <c:v>2.698</c:v>
                </c:pt>
                <c:pt idx="105">
                  <c:v>2.63</c:v>
                </c:pt>
                <c:pt idx="106">
                  <c:v>2.8609999999999998</c:v>
                </c:pt>
                <c:pt idx="107">
                  <c:v>2.72</c:v>
                </c:pt>
                <c:pt idx="108">
                  <c:v>2.6579999999999999</c:v>
                </c:pt>
                <c:pt idx="109">
                  <c:v>2.8159999999999976</c:v>
                </c:pt>
                <c:pt idx="110">
                  <c:v>2.75</c:v>
                </c:pt>
                <c:pt idx="111">
                  <c:v>2.8079999999999998</c:v>
                </c:pt>
                <c:pt idx="112">
                  <c:v>2.742</c:v>
                </c:pt>
                <c:pt idx="113">
                  <c:v>2.9459999999999997</c:v>
                </c:pt>
                <c:pt idx="114">
                  <c:v>2.7840000000000011</c:v>
                </c:pt>
                <c:pt idx="115">
                  <c:v>2.758</c:v>
                </c:pt>
                <c:pt idx="116">
                  <c:v>3.1080000000000001</c:v>
                </c:pt>
                <c:pt idx="117">
                  <c:v>3.3959999999999977</c:v>
                </c:pt>
                <c:pt idx="118">
                  <c:v>2.67</c:v>
                </c:pt>
                <c:pt idx="119">
                  <c:v>2.6149999999999998</c:v>
                </c:pt>
                <c:pt idx="120">
                  <c:v>2.9699999999999998</c:v>
                </c:pt>
                <c:pt idx="121">
                  <c:v>3.15</c:v>
                </c:pt>
                <c:pt idx="122">
                  <c:v>2.9019999999999997</c:v>
                </c:pt>
                <c:pt idx="123">
                  <c:v>2.8009999999999997</c:v>
                </c:pt>
                <c:pt idx="124">
                  <c:v>3.0719999999999987</c:v>
                </c:pt>
                <c:pt idx="125">
                  <c:v>2.9719999999999978</c:v>
                </c:pt>
                <c:pt idx="126">
                  <c:v>3.1579999999999999</c:v>
                </c:pt>
                <c:pt idx="127">
                  <c:v>3.1149999999999998</c:v>
                </c:pt>
                <c:pt idx="128">
                  <c:v>3.3619999999999997</c:v>
                </c:pt>
                <c:pt idx="129">
                  <c:v>3.1480000000000001</c:v>
                </c:pt>
                <c:pt idx="130">
                  <c:v>2.9670000000000001</c:v>
                </c:pt>
                <c:pt idx="131">
                  <c:v>3.0659999999999998</c:v>
                </c:pt>
                <c:pt idx="132">
                  <c:v>3.3709999999999987</c:v>
                </c:pt>
                <c:pt idx="133">
                  <c:v>2.9689999999999999</c:v>
                </c:pt>
                <c:pt idx="134">
                  <c:v>3.1519999999999997</c:v>
                </c:pt>
                <c:pt idx="135">
                  <c:v>3.16</c:v>
                </c:pt>
                <c:pt idx="136">
                  <c:v>3.3209999999999997</c:v>
                </c:pt>
                <c:pt idx="137">
                  <c:v>3.198</c:v>
                </c:pt>
                <c:pt idx="138">
                  <c:v>3.4159999999999977</c:v>
                </c:pt>
                <c:pt idx="139">
                  <c:v>3.3079999999999998</c:v>
                </c:pt>
                <c:pt idx="140">
                  <c:v>3.3459999999999988</c:v>
                </c:pt>
                <c:pt idx="141">
                  <c:v>3.1869999999999998</c:v>
                </c:pt>
                <c:pt idx="142">
                  <c:v>3.4709999999999988</c:v>
                </c:pt>
                <c:pt idx="143">
                  <c:v>3.0449999999999999</c:v>
                </c:pt>
                <c:pt idx="144">
                  <c:v>3.5989999999999998</c:v>
                </c:pt>
                <c:pt idx="145">
                  <c:v>3.0389999999999997</c:v>
                </c:pt>
                <c:pt idx="146">
                  <c:v>3.59</c:v>
                </c:pt>
                <c:pt idx="147">
                  <c:v>3.7</c:v>
                </c:pt>
                <c:pt idx="148">
                  <c:v>3.55</c:v>
                </c:pt>
                <c:pt idx="149">
                  <c:v>3.38</c:v>
                </c:pt>
                <c:pt idx="150">
                  <c:v>3.4499999999999997</c:v>
                </c:pt>
                <c:pt idx="151">
                  <c:v>3.6379999999999999</c:v>
                </c:pt>
                <c:pt idx="152">
                  <c:v>3.6509999999999998</c:v>
                </c:pt>
                <c:pt idx="153">
                  <c:v>3.5919999999999987</c:v>
                </c:pt>
                <c:pt idx="154">
                  <c:v>3.923</c:v>
                </c:pt>
                <c:pt idx="155">
                  <c:v>3.4379999999999997</c:v>
                </c:pt>
                <c:pt idx="156">
                  <c:v>3.9789999999999988</c:v>
                </c:pt>
                <c:pt idx="157">
                  <c:v>3.5759999999999987</c:v>
                </c:pt>
                <c:pt idx="158">
                  <c:v>3.53</c:v>
                </c:pt>
                <c:pt idx="159">
                  <c:v>3.9870000000000001</c:v>
                </c:pt>
                <c:pt idx="160">
                  <c:v>4.2629999999999955</c:v>
                </c:pt>
                <c:pt idx="161">
                  <c:v>4.1939999999999955</c:v>
                </c:pt>
                <c:pt idx="162">
                  <c:v>3.7650000000000001</c:v>
                </c:pt>
                <c:pt idx="163">
                  <c:v>4.1689999999999952</c:v>
                </c:pt>
                <c:pt idx="164">
                  <c:v>3.8359999999999976</c:v>
                </c:pt>
                <c:pt idx="165">
                  <c:v>3.5959999999999988</c:v>
                </c:pt>
                <c:pt idx="166">
                  <c:v>3.9129999999999976</c:v>
                </c:pt>
                <c:pt idx="167">
                  <c:v>4.0110000000000001</c:v>
                </c:pt>
                <c:pt idx="168">
                  <c:v>4.0880000000000001</c:v>
                </c:pt>
                <c:pt idx="169">
                  <c:v>3.5709999999999997</c:v>
                </c:pt>
                <c:pt idx="170">
                  <c:v>3.7759999999999998</c:v>
                </c:pt>
                <c:pt idx="171">
                  <c:v>3.5470000000000002</c:v>
                </c:pt>
                <c:pt idx="172">
                  <c:v>3.8849999999999998</c:v>
                </c:pt>
                <c:pt idx="173">
                  <c:v>4.0380000000000003</c:v>
                </c:pt>
                <c:pt idx="174">
                  <c:v>4.1899999999999995</c:v>
                </c:pt>
                <c:pt idx="175">
                  <c:v>3.9489999999999998</c:v>
                </c:pt>
                <c:pt idx="176">
                  <c:v>3.8259999999999987</c:v>
                </c:pt>
                <c:pt idx="177">
                  <c:v>4.09</c:v>
                </c:pt>
                <c:pt idx="178">
                  <c:v>4.0709999999999997</c:v>
                </c:pt>
                <c:pt idx="179">
                  <c:v>4.069</c:v>
                </c:pt>
                <c:pt idx="180">
                  <c:v>4.0860000000000003</c:v>
                </c:pt>
                <c:pt idx="181">
                  <c:v>3.8839999999999999</c:v>
                </c:pt>
                <c:pt idx="182">
                  <c:v>4.1779999999999955</c:v>
                </c:pt>
                <c:pt idx="183">
                  <c:v>4.4210000000000003</c:v>
                </c:pt>
                <c:pt idx="184">
                  <c:v>4.2669999999999995</c:v>
                </c:pt>
                <c:pt idx="185">
                  <c:v>4.2239999999999975</c:v>
                </c:pt>
                <c:pt idx="186">
                  <c:v>4.112999999999996</c:v>
                </c:pt>
                <c:pt idx="187">
                  <c:v>4.2880000000000003</c:v>
                </c:pt>
                <c:pt idx="188">
                  <c:v>2.0579999999999998</c:v>
                </c:pt>
                <c:pt idx="189">
                  <c:v>2.2690000000000001</c:v>
                </c:pt>
                <c:pt idx="190">
                  <c:v>2.4159999999999977</c:v>
                </c:pt>
                <c:pt idx="191">
                  <c:v>2.27</c:v>
                </c:pt>
                <c:pt idx="192">
                  <c:v>2.109</c:v>
                </c:pt>
                <c:pt idx="193">
                  <c:v>2.3209999999999997</c:v>
                </c:pt>
                <c:pt idx="194">
                  <c:v>2.2400000000000002</c:v>
                </c:pt>
                <c:pt idx="195">
                  <c:v>2.19</c:v>
                </c:pt>
                <c:pt idx="196">
                  <c:v>2.1659999999999999</c:v>
                </c:pt>
                <c:pt idx="197">
                  <c:v>2.3739999999999997</c:v>
                </c:pt>
                <c:pt idx="198">
                  <c:v>2.5919999999999987</c:v>
                </c:pt>
                <c:pt idx="199">
                  <c:v>2.262</c:v>
                </c:pt>
                <c:pt idx="200">
                  <c:v>2.1519999999999997</c:v>
                </c:pt>
                <c:pt idx="201">
                  <c:v>2.4389999999999987</c:v>
                </c:pt>
                <c:pt idx="202">
                  <c:v>2.23</c:v>
                </c:pt>
                <c:pt idx="203">
                  <c:v>2.4119999999999977</c:v>
                </c:pt>
                <c:pt idx="204">
                  <c:v>2.407</c:v>
                </c:pt>
                <c:pt idx="205">
                  <c:v>2.4409999999999998</c:v>
                </c:pt>
                <c:pt idx="206">
                  <c:v>2.2410000000000001</c:v>
                </c:pt>
                <c:pt idx="207">
                  <c:v>2.5409999999999999</c:v>
                </c:pt>
                <c:pt idx="208">
                  <c:v>2.0019999999999998</c:v>
                </c:pt>
                <c:pt idx="209">
                  <c:v>2.4289999999999998</c:v>
                </c:pt>
                <c:pt idx="210">
                  <c:v>2.4630000000000001</c:v>
                </c:pt>
                <c:pt idx="211">
                  <c:v>2.4149999999999987</c:v>
                </c:pt>
                <c:pt idx="212">
                  <c:v>2.4039999999999999</c:v>
                </c:pt>
                <c:pt idx="213">
                  <c:v>2.7050000000000001</c:v>
                </c:pt>
                <c:pt idx="214">
                  <c:v>2.3689999999999998</c:v>
                </c:pt>
                <c:pt idx="216">
                  <c:v>2.3339999999999987</c:v>
                </c:pt>
                <c:pt idx="217">
                  <c:v>2.7800000000000002</c:v>
                </c:pt>
                <c:pt idx="218">
                  <c:v>2.59</c:v>
                </c:pt>
                <c:pt idx="219">
                  <c:v>2.5709999999999997</c:v>
                </c:pt>
                <c:pt idx="220">
                  <c:v>2.57</c:v>
                </c:pt>
                <c:pt idx="221">
                  <c:v>2.71</c:v>
                </c:pt>
                <c:pt idx="222">
                  <c:v>2.6459999999999999</c:v>
                </c:pt>
                <c:pt idx="223">
                  <c:v>2.7130000000000001</c:v>
                </c:pt>
                <c:pt idx="224">
                  <c:v>2.8</c:v>
                </c:pt>
                <c:pt idx="225">
                  <c:v>2.5569999999999977</c:v>
                </c:pt>
                <c:pt idx="226">
                  <c:v>2.6840000000000002</c:v>
                </c:pt>
                <c:pt idx="227">
                  <c:v>2.7189999999999999</c:v>
                </c:pt>
                <c:pt idx="228">
                  <c:v>2.8919999999999977</c:v>
                </c:pt>
                <c:pt idx="229">
                  <c:v>3.1759999999999997</c:v>
                </c:pt>
                <c:pt idx="230">
                  <c:v>2.66</c:v>
                </c:pt>
                <c:pt idx="231">
                  <c:v>2.836999999999998</c:v>
                </c:pt>
                <c:pt idx="232">
                  <c:v>2.7080000000000002</c:v>
                </c:pt>
                <c:pt idx="233">
                  <c:v>2.8899999999999997</c:v>
                </c:pt>
                <c:pt idx="234">
                  <c:v>3.254</c:v>
                </c:pt>
                <c:pt idx="235">
                  <c:v>3.01</c:v>
                </c:pt>
                <c:pt idx="236">
                  <c:v>2.9079999999999999</c:v>
                </c:pt>
                <c:pt idx="237">
                  <c:v>3.161</c:v>
                </c:pt>
                <c:pt idx="238">
                  <c:v>3.2840000000000011</c:v>
                </c:pt>
                <c:pt idx="239">
                  <c:v>3.12</c:v>
                </c:pt>
                <c:pt idx="240">
                  <c:v>2.8019999999999987</c:v>
                </c:pt>
                <c:pt idx="241">
                  <c:v>3.22</c:v>
                </c:pt>
                <c:pt idx="242">
                  <c:v>3.286</c:v>
                </c:pt>
                <c:pt idx="243">
                  <c:v>3.1989999999999998</c:v>
                </c:pt>
                <c:pt idx="244">
                  <c:v>2.9989999999999997</c:v>
                </c:pt>
                <c:pt idx="245">
                  <c:v>3.1949999999999998</c:v>
                </c:pt>
                <c:pt idx="246">
                  <c:v>3.07</c:v>
                </c:pt>
                <c:pt idx="247">
                  <c:v>3.3159999999999976</c:v>
                </c:pt>
                <c:pt idx="248">
                  <c:v>2.9739999999999998</c:v>
                </c:pt>
                <c:pt idx="249">
                  <c:v>3.1789999999999998</c:v>
                </c:pt>
                <c:pt idx="250">
                  <c:v>3.09</c:v>
                </c:pt>
                <c:pt idx="251">
                  <c:v>3.226</c:v>
                </c:pt>
                <c:pt idx="252">
                  <c:v>3.1240000000000001</c:v>
                </c:pt>
                <c:pt idx="253">
                  <c:v>3.356999999999998</c:v>
                </c:pt>
                <c:pt idx="254">
                  <c:v>3.36</c:v>
                </c:pt>
                <c:pt idx="255">
                  <c:v>3.4849999999999999</c:v>
                </c:pt>
                <c:pt idx="256">
                  <c:v>3.16</c:v>
                </c:pt>
                <c:pt idx="257">
                  <c:v>3.4359999999999977</c:v>
                </c:pt>
                <c:pt idx="258">
                  <c:v>3.4319999999999977</c:v>
                </c:pt>
                <c:pt idx="259">
                  <c:v>3.3789999999999987</c:v>
                </c:pt>
                <c:pt idx="260">
                  <c:v>3.5070000000000001</c:v>
                </c:pt>
                <c:pt idx="261">
                  <c:v>3.4470000000000001</c:v>
                </c:pt>
                <c:pt idx="262">
                  <c:v>3.1</c:v>
                </c:pt>
                <c:pt idx="263">
                  <c:v>3.2640000000000002</c:v>
                </c:pt>
                <c:pt idx="264">
                  <c:v>3.6429999999999998</c:v>
                </c:pt>
                <c:pt idx="265">
                  <c:v>3.2509999999999999</c:v>
                </c:pt>
                <c:pt idx="266">
                  <c:v>3.5389999999999997</c:v>
                </c:pt>
                <c:pt idx="267">
                  <c:v>3.3579999999999997</c:v>
                </c:pt>
                <c:pt idx="268">
                  <c:v>3.8059999999999987</c:v>
                </c:pt>
                <c:pt idx="269">
                  <c:v>3.1850000000000001</c:v>
                </c:pt>
                <c:pt idx="270">
                  <c:v>4.03</c:v>
                </c:pt>
                <c:pt idx="271">
                  <c:v>3.74</c:v>
                </c:pt>
                <c:pt idx="272">
                  <c:v>3.5430000000000001</c:v>
                </c:pt>
                <c:pt idx="273">
                  <c:v>3.6159999999999997</c:v>
                </c:pt>
                <c:pt idx="274">
                  <c:v>3.8059999999999987</c:v>
                </c:pt>
                <c:pt idx="275">
                  <c:v>3.8219999999999987</c:v>
                </c:pt>
                <c:pt idx="276">
                  <c:v>3.9009999999999998</c:v>
                </c:pt>
                <c:pt idx="277">
                  <c:v>3.742</c:v>
                </c:pt>
                <c:pt idx="278">
                  <c:v>3.754</c:v>
                </c:pt>
                <c:pt idx="279">
                  <c:v>4.2889999999999997</c:v>
                </c:pt>
                <c:pt idx="280">
                  <c:v>3.9099999999999997</c:v>
                </c:pt>
                <c:pt idx="281">
                  <c:v>3.84</c:v>
                </c:pt>
                <c:pt idx="282">
                  <c:v>3.9699999999999998</c:v>
                </c:pt>
                <c:pt idx="283">
                  <c:v>3.7469999999999999</c:v>
                </c:pt>
                <c:pt idx="284">
                  <c:v>3.7170000000000001</c:v>
                </c:pt>
                <c:pt idx="285">
                  <c:v>3.9929999999999977</c:v>
                </c:pt>
                <c:pt idx="286">
                  <c:v>4.0049999999999955</c:v>
                </c:pt>
                <c:pt idx="287">
                  <c:v>3.8319999999999976</c:v>
                </c:pt>
                <c:pt idx="288">
                  <c:v>3.5819999999999999</c:v>
                </c:pt>
                <c:pt idx="289">
                  <c:v>3.9899999999999998</c:v>
                </c:pt>
                <c:pt idx="290">
                  <c:v>3.8319999999999976</c:v>
                </c:pt>
                <c:pt idx="291">
                  <c:v>3.722</c:v>
                </c:pt>
                <c:pt idx="292">
                  <c:v>4.1719999999999997</c:v>
                </c:pt>
                <c:pt idx="293">
                  <c:v>3.903</c:v>
                </c:pt>
                <c:pt idx="294">
                  <c:v>3.9559999999999977</c:v>
                </c:pt>
                <c:pt idx="295">
                  <c:v>4.1099999999999985</c:v>
                </c:pt>
                <c:pt idx="296">
                  <c:v>4.0249999999999959</c:v>
                </c:pt>
                <c:pt idx="297">
                  <c:v>3.9419999999999997</c:v>
                </c:pt>
                <c:pt idx="298">
                  <c:v>3.9899999999999998</c:v>
                </c:pt>
                <c:pt idx="299">
                  <c:v>4.3819999999999997</c:v>
                </c:pt>
                <c:pt idx="300">
                  <c:v>4.41</c:v>
                </c:pt>
                <c:pt idx="301">
                  <c:v>4.3819999999999997</c:v>
                </c:pt>
                <c:pt idx="302">
                  <c:v>4.319</c:v>
                </c:pt>
                <c:pt idx="303">
                  <c:v>3.7800000000000002</c:v>
                </c:pt>
                <c:pt idx="304">
                  <c:v>4.07</c:v>
                </c:pt>
                <c:pt idx="305">
                  <c:v>4.242</c:v>
                </c:pt>
                <c:pt idx="306">
                  <c:v>4.1469999999999985</c:v>
                </c:pt>
                <c:pt idx="307">
                  <c:v>4.3780000000000001</c:v>
                </c:pt>
                <c:pt idx="308">
                  <c:v>4.1019999999999985</c:v>
                </c:pt>
                <c:pt idx="309">
                  <c:v>4.2759999999999998</c:v>
                </c:pt>
                <c:pt idx="310">
                  <c:v>4.3010000000000002</c:v>
                </c:pt>
                <c:pt idx="311">
                  <c:v>4.0519999999999996</c:v>
                </c:pt>
                <c:pt idx="312">
                  <c:v>4.1399999999999997</c:v>
                </c:pt>
                <c:pt idx="313">
                  <c:v>4.5510000000000002</c:v>
                </c:pt>
                <c:pt idx="314">
                  <c:v>4.452</c:v>
                </c:pt>
                <c:pt idx="315">
                  <c:v>4.1959999999999953</c:v>
                </c:pt>
                <c:pt idx="316">
                  <c:v>4.55</c:v>
                </c:pt>
                <c:pt idx="317">
                  <c:v>4.2850000000000001</c:v>
                </c:pt>
                <c:pt idx="318">
                  <c:v>4.7880000000000003</c:v>
                </c:pt>
                <c:pt idx="319">
                  <c:v>4.5289999999999955</c:v>
                </c:pt>
                <c:pt idx="320">
                  <c:v>4.3099999999999996</c:v>
                </c:pt>
                <c:pt idx="321">
                  <c:v>4.117999999999995</c:v>
                </c:pt>
                <c:pt idx="322">
                  <c:v>4.2060000000000004</c:v>
                </c:pt>
                <c:pt idx="323">
                  <c:v>4.6819999999999995</c:v>
                </c:pt>
                <c:pt idx="324">
                  <c:v>4.3029999999999955</c:v>
                </c:pt>
                <c:pt idx="325">
                  <c:v>4.9009999999999998</c:v>
                </c:pt>
                <c:pt idx="326">
                  <c:v>4.8529999999999953</c:v>
                </c:pt>
                <c:pt idx="327">
                  <c:v>4.9610000000000003</c:v>
                </c:pt>
                <c:pt idx="328">
                  <c:v>5.1689999999999952</c:v>
                </c:pt>
                <c:pt idx="329">
                  <c:v>5.915</c:v>
                </c:pt>
                <c:pt idx="330">
                  <c:v>5.9169999999999998</c:v>
                </c:pt>
                <c:pt idx="331">
                  <c:v>5.7370000000000001</c:v>
                </c:pt>
                <c:pt idx="332">
                  <c:v>6.5129999999999955</c:v>
                </c:pt>
                <c:pt idx="333">
                  <c:v>1.7380000000000007</c:v>
                </c:pt>
                <c:pt idx="334">
                  <c:v>1.9940000000000004</c:v>
                </c:pt>
                <c:pt idx="335">
                  <c:v>1.861</c:v>
                </c:pt>
                <c:pt idx="336">
                  <c:v>1.877</c:v>
                </c:pt>
                <c:pt idx="337">
                  <c:v>1.86</c:v>
                </c:pt>
                <c:pt idx="338">
                  <c:v>2.024</c:v>
                </c:pt>
                <c:pt idx="339">
                  <c:v>1.859</c:v>
                </c:pt>
                <c:pt idx="340">
                  <c:v>1.7660000000000007</c:v>
                </c:pt>
                <c:pt idx="341">
                  <c:v>2.0270000000000001</c:v>
                </c:pt>
                <c:pt idx="342">
                  <c:v>1.8620000000000001</c:v>
                </c:pt>
                <c:pt idx="343">
                  <c:v>2.16</c:v>
                </c:pt>
                <c:pt idx="344">
                  <c:v>2.09</c:v>
                </c:pt>
                <c:pt idx="346">
                  <c:v>2.17</c:v>
                </c:pt>
                <c:pt idx="347">
                  <c:v>2.2069999999999999</c:v>
                </c:pt>
                <c:pt idx="348">
                  <c:v>1.821</c:v>
                </c:pt>
                <c:pt idx="349">
                  <c:v>2.1880000000000002</c:v>
                </c:pt>
                <c:pt idx="350">
                  <c:v>2.343</c:v>
                </c:pt>
                <c:pt idx="351">
                  <c:v>2.524</c:v>
                </c:pt>
                <c:pt idx="352">
                  <c:v>2.3839999999999999</c:v>
                </c:pt>
                <c:pt idx="353">
                  <c:v>2.46</c:v>
                </c:pt>
                <c:pt idx="354">
                  <c:v>2.2149999999999999</c:v>
                </c:pt>
                <c:pt idx="355">
                  <c:v>2.25</c:v>
                </c:pt>
                <c:pt idx="356">
                  <c:v>2.4919999999999987</c:v>
                </c:pt>
                <c:pt idx="357">
                  <c:v>2.2450000000000001</c:v>
                </c:pt>
                <c:pt idx="358">
                  <c:v>2.1659999999999999</c:v>
                </c:pt>
                <c:pt idx="359">
                  <c:v>2.0609999999999999</c:v>
                </c:pt>
                <c:pt idx="360">
                  <c:v>2.194</c:v>
                </c:pt>
                <c:pt idx="361">
                  <c:v>2.4379999999999997</c:v>
                </c:pt>
                <c:pt idx="362">
                  <c:v>2.0859999999999999</c:v>
                </c:pt>
                <c:pt idx="363">
                  <c:v>2.609</c:v>
                </c:pt>
                <c:pt idx="364">
                  <c:v>2.4779999999999998</c:v>
                </c:pt>
                <c:pt idx="365">
                  <c:v>2.6280000000000001</c:v>
                </c:pt>
                <c:pt idx="366">
                  <c:v>2.383</c:v>
                </c:pt>
                <c:pt idx="367">
                  <c:v>2.5099999999999998</c:v>
                </c:pt>
                <c:pt idx="368">
                  <c:v>2.613</c:v>
                </c:pt>
                <c:pt idx="369">
                  <c:v>2.3199999999999976</c:v>
                </c:pt>
                <c:pt idx="370">
                  <c:v>2.3379999999999987</c:v>
                </c:pt>
                <c:pt idx="371">
                  <c:v>2.5939999999999999</c:v>
                </c:pt>
                <c:pt idx="372">
                  <c:v>2.6030000000000002</c:v>
                </c:pt>
                <c:pt idx="373">
                  <c:v>2.3239999999999998</c:v>
                </c:pt>
                <c:pt idx="374">
                  <c:v>2.4739999999999998</c:v>
                </c:pt>
                <c:pt idx="375">
                  <c:v>2.4659999999999997</c:v>
                </c:pt>
                <c:pt idx="376">
                  <c:v>2.7440000000000002</c:v>
                </c:pt>
                <c:pt idx="377">
                  <c:v>2.63</c:v>
                </c:pt>
                <c:pt idx="378">
                  <c:v>2.6480000000000001</c:v>
                </c:pt>
                <c:pt idx="379">
                  <c:v>2.56</c:v>
                </c:pt>
                <c:pt idx="380">
                  <c:v>2.754</c:v>
                </c:pt>
                <c:pt idx="381">
                  <c:v>2.77</c:v>
                </c:pt>
                <c:pt idx="382">
                  <c:v>2.782</c:v>
                </c:pt>
                <c:pt idx="383">
                  <c:v>2.786</c:v>
                </c:pt>
                <c:pt idx="384">
                  <c:v>2.5389999999999997</c:v>
                </c:pt>
                <c:pt idx="385">
                  <c:v>2.6339999999999999</c:v>
                </c:pt>
                <c:pt idx="386">
                  <c:v>2.6549999999999998</c:v>
                </c:pt>
                <c:pt idx="387">
                  <c:v>2.843</c:v>
                </c:pt>
                <c:pt idx="388">
                  <c:v>2.5309999999999997</c:v>
                </c:pt>
                <c:pt idx="389">
                  <c:v>2.6509999999999998</c:v>
                </c:pt>
                <c:pt idx="390">
                  <c:v>2.8779999999999997</c:v>
                </c:pt>
                <c:pt idx="391">
                  <c:v>2.9579999999999997</c:v>
                </c:pt>
                <c:pt idx="392">
                  <c:v>2.8359999999999976</c:v>
                </c:pt>
                <c:pt idx="393">
                  <c:v>2.9049999999999998</c:v>
                </c:pt>
                <c:pt idx="394">
                  <c:v>2.7600000000000002</c:v>
                </c:pt>
                <c:pt idx="395">
                  <c:v>2.872999999999998</c:v>
                </c:pt>
                <c:pt idx="396">
                  <c:v>2.9859999999999998</c:v>
                </c:pt>
                <c:pt idx="397">
                  <c:v>3.1419999999999999</c:v>
                </c:pt>
                <c:pt idx="398">
                  <c:v>2.8299999999999987</c:v>
                </c:pt>
                <c:pt idx="399">
                  <c:v>3.3259999999999987</c:v>
                </c:pt>
                <c:pt idx="400">
                  <c:v>3.2629999999999999</c:v>
                </c:pt>
                <c:pt idx="401">
                  <c:v>2.856999999999998</c:v>
                </c:pt>
                <c:pt idx="402">
                  <c:v>3.2290000000000001</c:v>
                </c:pt>
                <c:pt idx="403">
                  <c:v>3.609</c:v>
                </c:pt>
                <c:pt idx="404">
                  <c:v>3.0640000000000001</c:v>
                </c:pt>
                <c:pt idx="405">
                  <c:v>3.069</c:v>
                </c:pt>
                <c:pt idx="406">
                  <c:v>2.8189999999999977</c:v>
                </c:pt>
                <c:pt idx="407">
                  <c:v>3.105</c:v>
                </c:pt>
                <c:pt idx="408">
                  <c:v>3.1829999999999998</c:v>
                </c:pt>
                <c:pt idx="409">
                  <c:v>3.3868999999999976</c:v>
                </c:pt>
                <c:pt idx="410">
                  <c:v>3.0179999999999998</c:v>
                </c:pt>
                <c:pt idx="411">
                  <c:v>3.356999999999998</c:v>
                </c:pt>
                <c:pt idx="412">
                  <c:v>2.9259999999999997</c:v>
                </c:pt>
                <c:pt idx="413">
                  <c:v>3.4830000000000001</c:v>
                </c:pt>
                <c:pt idx="414">
                  <c:v>3.3539999999999988</c:v>
                </c:pt>
                <c:pt idx="415">
                  <c:v>3.423</c:v>
                </c:pt>
                <c:pt idx="416">
                  <c:v>3.2650000000000001</c:v>
                </c:pt>
                <c:pt idx="417">
                  <c:v>3.5219999999999998</c:v>
                </c:pt>
                <c:pt idx="418">
                  <c:v>3.548</c:v>
                </c:pt>
                <c:pt idx="419">
                  <c:v>3.665</c:v>
                </c:pt>
                <c:pt idx="420">
                  <c:v>3.7789999999999999</c:v>
                </c:pt>
                <c:pt idx="421">
                  <c:v>3.8989999999999987</c:v>
                </c:pt>
                <c:pt idx="422">
                  <c:v>3.2440000000000002</c:v>
                </c:pt>
                <c:pt idx="423">
                  <c:v>3.4539999999999997</c:v>
                </c:pt>
                <c:pt idx="424">
                  <c:v>3.6280000000000001</c:v>
                </c:pt>
                <c:pt idx="425">
                  <c:v>3.92</c:v>
                </c:pt>
                <c:pt idx="426">
                  <c:v>4.0720000000000001</c:v>
                </c:pt>
                <c:pt idx="427">
                  <c:v>4.2519999999999998</c:v>
                </c:pt>
                <c:pt idx="428">
                  <c:v>3.4079999999999999</c:v>
                </c:pt>
                <c:pt idx="429">
                  <c:v>3.762</c:v>
                </c:pt>
                <c:pt idx="430">
                  <c:v>3.852999999999998</c:v>
                </c:pt>
                <c:pt idx="432">
                  <c:v>4.1159999999999952</c:v>
                </c:pt>
                <c:pt idx="433">
                  <c:v>4.1599999999999975</c:v>
                </c:pt>
                <c:pt idx="434">
                  <c:v>3.9519999999999977</c:v>
                </c:pt>
                <c:pt idx="435">
                  <c:v>3.8299999999999987</c:v>
                </c:pt>
                <c:pt idx="436">
                  <c:v>4.41</c:v>
                </c:pt>
                <c:pt idx="437">
                  <c:v>4.1169999999999956</c:v>
                </c:pt>
                <c:pt idx="438">
                  <c:v>4.0590000000000002</c:v>
                </c:pt>
                <c:pt idx="439">
                  <c:v>3.8389999999999977</c:v>
                </c:pt>
                <c:pt idx="440">
                  <c:v>4.8439999999999985</c:v>
                </c:pt>
                <c:pt idx="441">
                  <c:v>4.0739999999999998</c:v>
                </c:pt>
                <c:pt idx="442">
                  <c:v>4.0539999999999985</c:v>
                </c:pt>
                <c:pt idx="443">
                  <c:v>4.05</c:v>
                </c:pt>
                <c:pt idx="444">
                  <c:v>4.2869999999999999</c:v>
                </c:pt>
                <c:pt idx="445">
                  <c:v>4.55</c:v>
                </c:pt>
                <c:pt idx="446">
                  <c:v>4.0730000000000004</c:v>
                </c:pt>
                <c:pt idx="447">
                  <c:v>3.9779999999999998</c:v>
                </c:pt>
                <c:pt idx="448">
                  <c:v>4.5430000000000001</c:v>
                </c:pt>
                <c:pt idx="449">
                  <c:v>4.6479999999999952</c:v>
                </c:pt>
                <c:pt idx="450">
                  <c:v>4.54</c:v>
                </c:pt>
                <c:pt idx="451">
                  <c:v>4.4429999999999996</c:v>
                </c:pt>
                <c:pt idx="452">
                  <c:v>4.298</c:v>
                </c:pt>
                <c:pt idx="453">
                  <c:v>4.6790000000000003</c:v>
                </c:pt>
                <c:pt idx="454">
                  <c:v>4.4639999999999995</c:v>
                </c:pt>
                <c:pt idx="455">
                  <c:v>4.3269999999999955</c:v>
                </c:pt>
                <c:pt idx="456">
                  <c:v>4.38</c:v>
                </c:pt>
                <c:pt idx="457">
                  <c:v>4.2329999999999997</c:v>
                </c:pt>
                <c:pt idx="458">
                  <c:v>4.0590000000000002</c:v>
                </c:pt>
                <c:pt idx="459">
                  <c:v>4.4560000000000004</c:v>
                </c:pt>
                <c:pt idx="460">
                  <c:v>4.6969999999999965</c:v>
                </c:pt>
                <c:pt idx="461">
                  <c:v>5.0069999999999997</c:v>
                </c:pt>
                <c:pt idx="462">
                  <c:v>4.6519999999999975</c:v>
                </c:pt>
                <c:pt idx="463">
                  <c:v>5.0739999999999998</c:v>
                </c:pt>
                <c:pt idx="464">
                  <c:v>5.2089999999999996</c:v>
                </c:pt>
                <c:pt idx="465">
                  <c:v>5.0890000000000004</c:v>
                </c:pt>
                <c:pt idx="466">
                  <c:v>4.9400000000000004</c:v>
                </c:pt>
                <c:pt idx="467">
                  <c:v>4.84</c:v>
                </c:pt>
                <c:pt idx="468">
                  <c:v>5.077</c:v>
                </c:pt>
                <c:pt idx="469">
                  <c:v>4.4000000000000004</c:v>
                </c:pt>
                <c:pt idx="470">
                  <c:v>5.0090000000000003</c:v>
                </c:pt>
                <c:pt idx="471">
                  <c:v>4.6989999999999954</c:v>
                </c:pt>
                <c:pt idx="472">
                  <c:v>5.1079999999999952</c:v>
                </c:pt>
                <c:pt idx="473">
                  <c:v>5.0590000000000002</c:v>
                </c:pt>
                <c:pt idx="474">
                  <c:v>5.4139999999999997</c:v>
                </c:pt>
                <c:pt idx="475">
                  <c:v>5.52</c:v>
                </c:pt>
                <c:pt idx="476">
                  <c:v>5.1029999999999953</c:v>
                </c:pt>
                <c:pt idx="477">
                  <c:v>4.7309999999999999</c:v>
                </c:pt>
                <c:pt idx="478">
                  <c:v>5.2480000000000002</c:v>
                </c:pt>
                <c:pt idx="479">
                  <c:v>4.907</c:v>
                </c:pt>
                <c:pt idx="480">
                  <c:v>5.0629999999999953</c:v>
                </c:pt>
                <c:pt idx="481">
                  <c:v>5.2139999999999995</c:v>
                </c:pt>
                <c:pt idx="482">
                  <c:v>4.7969999999999997</c:v>
                </c:pt>
                <c:pt idx="483">
                  <c:v>5.1749999999999954</c:v>
                </c:pt>
                <c:pt idx="484">
                  <c:v>4.8949999999999951</c:v>
                </c:pt>
                <c:pt idx="485">
                  <c:v>5.9349999999999996</c:v>
                </c:pt>
                <c:pt idx="486">
                  <c:v>5.2359999999999998</c:v>
                </c:pt>
                <c:pt idx="487">
                  <c:v>5.1189999999999953</c:v>
                </c:pt>
                <c:pt idx="488">
                  <c:v>4.8209999999999953</c:v>
                </c:pt>
                <c:pt idx="489">
                  <c:v>5.3049999999999953</c:v>
                </c:pt>
                <c:pt idx="490">
                  <c:v>5.5759999999999996</c:v>
                </c:pt>
                <c:pt idx="491">
                  <c:v>4.7830000000000004</c:v>
                </c:pt>
                <c:pt idx="492">
                  <c:v>5.3219999999999965</c:v>
                </c:pt>
                <c:pt idx="493">
                  <c:v>4.8769999999999998</c:v>
                </c:pt>
                <c:pt idx="494">
                  <c:v>4.8919999999999995</c:v>
                </c:pt>
                <c:pt idx="495">
                  <c:v>5.4160000000000004</c:v>
                </c:pt>
                <c:pt idx="496">
                  <c:v>5.34</c:v>
                </c:pt>
                <c:pt idx="497">
                  <c:v>5.3079999999999954</c:v>
                </c:pt>
                <c:pt idx="498">
                  <c:v>5.4669999999999996</c:v>
                </c:pt>
                <c:pt idx="499">
                  <c:v>5.9660000000000002</c:v>
                </c:pt>
                <c:pt idx="500">
                  <c:v>6.0389999999999997</c:v>
                </c:pt>
                <c:pt idx="501">
                  <c:v>5.9379999999999997</c:v>
                </c:pt>
                <c:pt idx="502">
                  <c:v>5.6959999999999953</c:v>
                </c:pt>
                <c:pt idx="503">
                  <c:v>6.0890000000000004</c:v>
                </c:pt>
                <c:pt idx="504">
                  <c:v>6.0510000000000002</c:v>
                </c:pt>
                <c:pt idx="505">
                  <c:v>6.4109999999999996</c:v>
                </c:pt>
                <c:pt idx="506">
                  <c:v>2.0640000000000001</c:v>
                </c:pt>
                <c:pt idx="507">
                  <c:v>1.851</c:v>
                </c:pt>
                <c:pt idx="508">
                  <c:v>1.9419999999999982</c:v>
                </c:pt>
                <c:pt idx="509">
                  <c:v>2.332999999999998</c:v>
                </c:pt>
                <c:pt idx="510">
                  <c:v>2.08</c:v>
                </c:pt>
                <c:pt idx="511">
                  <c:v>2.2010000000000001</c:v>
                </c:pt>
                <c:pt idx="512">
                  <c:v>2.3149999999999977</c:v>
                </c:pt>
                <c:pt idx="513">
                  <c:v>2.2850000000000001</c:v>
                </c:pt>
                <c:pt idx="514">
                  <c:v>2.258</c:v>
                </c:pt>
                <c:pt idx="515">
                  <c:v>2.4699999999999998</c:v>
                </c:pt>
                <c:pt idx="516">
                  <c:v>2.4699999999999998</c:v>
                </c:pt>
                <c:pt idx="517">
                  <c:v>2.218</c:v>
                </c:pt>
                <c:pt idx="518">
                  <c:v>2.56</c:v>
                </c:pt>
                <c:pt idx="519">
                  <c:v>2.2869999999999999</c:v>
                </c:pt>
                <c:pt idx="520">
                  <c:v>2.266</c:v>
                </c:pt>
                <c:pt idx="521">
                  <c:v>2.6389999999999998</c:v>
                </c:pt>
                <c:pt idx="522">
                  <c:v>2.6179999999999999</c:v>
                </c:pt>
                <c:pt idx="523">
                  <c:v>2.4499999999999997</c:v>
                </c:pt>
                <c:pt idx="524">
                  <c:v>2.6440000000000001</c:v>
                </c:pt>
                <c:pt idx="525">
                  <c:v>2.5749999999999997</c:v>
                </c:pt>
                <c:pt idx="526">
                  <c:v>2.6379999999999999</c:v>
                </c:pt>
                <c:pt idx="527">
                  <c:v>2.6709999999999998</c:v>
                </c:pt>
                <c:pt idx="528">
                  <c:v>2.852999999999998</c:v>
                </c:pt>
                <c:pt idx="529">
                  <c:v>2.7389999999999999</c:v>
                </c:pt>
                <c:pt idx="530">
                  <c:v>2.5640000000000001</c:v>
                </c:pt>
                <c:pt idx="531">
                  <c:v>2.665</c:v>
                </c:pt>
                <c:pt idx="532">
                  <c:v>2.5549999999999997</c:v>
                </c:pt>
                <c:pt idx="533">
                  <c:v>2.6469999999999998</c:v>
                </c:pt>
                <c:pt idx="534">
                  <c:v>2.6230000000000002</c:v>
                </c:pt>
                <c:pt idx="535">
                  <c:v>2.5539999999999998</c:v>
                </c:pt>
                <c:pt idx="536">
                  <c:v>2.8499999999999988</c:v>
                </c:pt>
                <c:pt idx="537">
                  <c:v>2.9119999999999977</c:v>
                </c:pt>
                <c:pt idx="538">
                  <c:v>2.7949999999999999</c:v>
                </c:pt>
                <c:pt idx="539">
                  <c:v>2.8649999999999998</c:v>
                </c:pt>
                <c:pt idx="540">
                  <c:v>2.7490000000000001</c:v>
                </c:pt>
                <c:pt idx="541">
                  <c:v>2.6269999999999998</c:v>
                </c:pt>
                <c:pt idx="542">
                  <c:v>2.8859999999999997</c:v>
                </c:pt>
                <c:pt idx="543">
                  <c:v>2.8149999999999977</c:v>
                </c:pt>
                <c:pt idx="544">
                  <c:v>3.11</c:v>
                </c:pt>
                <c:pt idx="545">
                  <c:v>3.0059999999999998</c:v>
                </c:pt>
                <c:pt idx="546">
                  <c:v>2.641</c:v>
                </c:pt>
                <c:pt idx="547">
                  <c:v>2.8479999999999999</c:v>
                </c:pt>
                <c:pt idx="548">
                  <c:v>3.1559999999999997</c:v>
                </c:pt>
                <c:pt idx="549">
                  <c:v>3.069</c:v>
                </c:pt>
                <c:pt idx="550">
                  <c:v>3.1349999999999998</c:v>
                </c:pt>
                <c:pt idx="551">
                  <c:v>2.9749999999999988</c:v>
                </c:pt>
                <c:pt idx="552">
                  <c:v>3.0309999999999997</c:v>
                </c:pt>
                <c:pt idx="553">
                  <c:v>3.3639999999999999</c:v>
                </c:pt>
                <c:pt idx="554">
                  <c:v>3.08</c:v>
                </c:pt>
                <c:pt idx="555">
                  <c:v>3.4939999999999998</c:v>
                </c:pt>
                <c:pt idx="556">
                  <c:v>3.222</c:v>
                </c:pt>
                <c:pt idx="557">
                  <c:v>3.194</c:v>
                </c:pt>
                <c:pt idx="558">
                  <c:v>3.577</c:v>
                </c:pt>
                <c:pt idx="559">
                  <c:v>3.4499999999999997</c:v>
                </c:pt>
                <c:pt idx="560">
                  <c:v>3.8439999999999999</c:v>
                </c:pt>
                <c:pt idx="561">
                  <c:v>4.2039999999999997</c:v>
                </c:pt>
                <c:pt idx="562">
                  <c:v>4.5960000000000001</c:v>
                </c:pt>
                <c:pt idx="563">
                  <c:v>4.91</c:v>
                </c:pt>
                <c:pt idx="564">
                  <c:v>5.0259999999999954</c:v>
                </c:pt>
                <c:pt idx="565">
                  <c:v>4.7370000000000001</c:v>
                </c:pt>
                <c:pt idx="566">
                  <c:v>4.6829999999999954</c:v>
                </c:pt>
                <c:pt idx="567">
                  <c:v>4.9630000000000001</c:v>
                </c:pt>
                <c:pt idx="568">
                  <c:v>4.6739999999999995</c:v>
                </c:pt>
                <c:pt idx="569">
                  <c:v>4.9480000000000004</c:v>
                </c:pt>
                <c:pt idx="570">
                  <c:v>4.6839999999999975</c:v>
                </c:pt>
                <c:pt idx="571">
                  <c:v>5.0229999999999952</c:v>
                </c:pt>
                <c:pt idx="572">
                  <c:v>4.9589999999999996</c:v>
                </c:pt>
                <c:pt idx="573">
                  <c:v>4.8360000000000003</c:v>
                </c:pt>
                <c:pt idx="574">
                  <c:v>5.0720000000000001</c:v>
                </c:pt>
                <c:pt idx="575">
                  <c:v>5.5730000000000004</c:v>
                </c:pt>
                <c:pt idx="576">
                  <c:v>5.0199999999999996</c:v>
                </c:pt>
                <c:pt idx="577">
                  <c:v>6.2960000000000003</c:v>
                </c:pt>
                <c:pt idx="578">
                  <c:v>5.4989999999999997</c:v>
                </c:pt>
                <c:pt idx="579">
                  <c:v>5.4310000000000045</c:v>
                </c:pt>
                <c:pt idx="580">
                  <c:v>6.0639999999999965</c:v>
                </c:pt>
                <c:pt idx="581">
                  <c:v>5.742</c:v>
                </c:pt>
                <c:pt idx="582">
                  <c:v>5.9249999999999954</c:v>
                </c:pt>
                <c:pt idx="583">
                  <c:v>5.67</c:v>
                </c:pt>
                <c:pt idx="584">
                  <c:v>5.362999999999996</c:v>
                </c:pt>
                <c:pt idx="585">
                  <c:v>6.1779999999999955</c:v>
                </c:pt>
                <c:pt idx="586">
                  <c:v>5.9390000000000045</c:v>
                </c:pt>
                <c:pt idx="587">
                  <c:v>5.6760000000000002</c:v>
                </c:pt>
                <c:pt idx="588">
                  <c:v>6.1310000000000002</c:v>
                </c:pt>
                <c:pt idx="589">
                  <c:v>6.2430000000000003</c:v>
                </c:pt>
                <c:pt idx="590">
                  <c:v>5.8179999999999952</c:v>
                </c:pt>
                <c:pt idx="591">
                  <c:v>6.7249999999999952</c:v>
                </c:pt>
                <c:pt idx="592">
                  <c:v>2.3189999999999977</c:v>
                </c:pt>
              </c:numCache>
            </c:numRef>
          </c:xVal>
          <c:yVal>
            <c:numRef>
              <c:f>'Regres2 Diameter-LF'!$A$4:$A$596</c:f>
              <c:numCache>
                <c:formatCode>General</c:formatCode>
                <c:ptCount val="593"/>
                <c:pt idx="0">
                  <c:v>47</c:v>
                </c:pt>
                <c:pt idx="1">
                  <c:v>47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49</c:v>
                </c:pt>
                <c:pt idx="7">
                  <c:v>49</c:v>
                </c:pt>
                <c:pt idx="8">
                  <c:v>49</c:v>
                </c:pt>
                <c:pt idx="9">
                  <c:v>49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51</c:v>
                </c:pt>
                <c:pt idx="14">
                  <c:v>51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53</c:v>
                </c:pt>
                <c:pt idx="19">
                  <c:v>53</c:v>
                </c:pt>
                <c:pt idx="20">
                  <c:v>54</c:v>
                </c:pt>
                <c:pt idx="21">
                  <c:v>54</c:v>
                </c:pt>
                <c:pt idx="22">
                  <c:v>54</c:v>
                </c:pt>
                <c:pt idx="23">
                  <c:v>55</c:v>
                </c:pt>
                <c:pt idx="24">
                  <c:v>55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57</c:v>
                </c:pt>
                <c:pt idx="29">
                  <c:v>58</c:v>
                </c:pt>
                <c:pt idx="30">
                  <c:v>60</c:v>
                </c:pt>
                <c:pt idx="31">
                  <c:v>60</c:v>
                </c:pt>
                <c:pt idx="32">
                  <c:v>61</c:v>
                </c:pt>
                <c:pt idx="33">
                  <c:v>61</c:v>
                </c:pt>
                <c:pt idx="34">
                  <c:v>61</c:v>
                </c:pt>
                <c:pt idx="35">
                  <c:v>62</c:v>
                </c:pt>
                <c:pt idx="36">
                  <c:v>62</c:v>
                </c:pt>
                <c:pt idx="37">
                  <c:v>63</c:v>
                </c:pt>
                <c:pt idx="38">
                  <c:v>63</c:v>
                </c:pt>
                <c:pt idx="39">
                  <c:v>63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65</c:v>
                </c:pt>
                <c:pt idx="44">
                  <c:v>65</c:v>
                </c:pt>
                <c:pt idx="45">
                  <c:v>66</c:v>
                </c:pt>
                <c:pt idx="46">
                  <c:v>66</c:v>
                </c:pt>
                <c:pt idx="47">
                  <c:v>66</c:v>
                </c:pt>
                <c:pt idx="48">
                  <c:v>69</c:v>
                </c:pt>
                <c:pt idx="49">
                  <c:v>70</c:v>
                </c:pt>
                <c:pt idx="50">
                  <c:v>70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74</c:v>
                </c:pt>
                <c:pt idx="55">
                  <c:v>74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77</c:v>
                </c:pt>
                <c:pt idx="61">
                  <c:v>78</c:v>
                </c:pt>
                <c:pt idx="62">
                  <c:v>79</c:v>
                </c:pt>
                <c:pt idx="63">
                  <c:v>86</c:v>
                </c:pt>
                <c:pt idx="64">
                  <c:v>47</c:v>
                </c:pt>
                <c:pt idx="65">
                  <c:v>47</c:v>
                </c:pt>
                <c:pt idx="66">
                  <c:v>47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49</c:v>
                </c:pt>
                <c:pt idx="71">
                  <c:v>49</c:v>
                </c:pt>
                <c:pt idx="72">
                  <c:v>49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51</c:v>
                </c:pt>
                <c:pt idx="79">
                  <c:v>51</c:v>
                </c:pt>
                <c:pt idx="80">
                  <c:v>51</c:v>
                </c:pt>
                <c:pt idx="81">
                  <c:v>51</c:v>
                </c:pt>
                <c:pt idx="82">
                  <c:v>52</c:v>
                </c:pt>
                <c:pt idx="83">
                  <c:v>52</c:v>
                </c:pt>
                <c:pt idx="84">
                  <c:v>52</c:v>
                </c:pt>
                <c:pt idx="85">
                  <c:v>52</c:v>
                </c:pt>
                <c:pt idx="86">
                  <c:v>53</c:v>
                </c:pt>
                <c:pt idx="87">
                  <c:v>53</c:v>
                </c:pt>
                <c:pt idx="88">
                  <c:v>53</c:v>
                </c:pt>
                <c:pt idx="89">
                  <c:v>53</c:v>
                </c:pt>
                <c:pt idx="90">
                  <c:v>53</c:v>
                </c:pt>
                <c:pt idx="91">
                  <c:v>54</c:v>
                </c:pt>
                <c:pt idx="92">
                  <c:v>54</c:v>
                </c:pt>
                <c:pt idx="93">
                  <c:v>54</c:v>
                </c:pt>
                <c:pt idx="94">
                  <c:v>54</c:v>
                </c:pt>
                <c:pt idx="95">
                  <c:v>54</c:v>
                </c:pt>
                <c:pt idx="96">
                  <c:v>54</c:v>
                </c:pt>
                <c:pt idx="97">
                  <c:v>55</c:v>
                </c:pt>
                <c:pt idx="98">
                  <c:v>55</c:v>
                </c:pt>
                <c:pt idx="99">
                  <c:v>55</c:v>
                </c:pt>
                <c:pt idx="100">
                  <c:v>56</c:v>
                </c:pt>
                <c:pt idx="101">
                  <c:v>56</c:v>
                </c:pt>
                <c:pt idx="102">
                  <c:v>57</c:v>
                </c:pt>
                <c:pt idx="103">
                  <c:v>57</c:v>
                </c:pt>
                <c:pt idx="104">
                  <c:v>57</c:v>
                </c:pt>
                <c:pt idx="105">
                  <c:v>57</c:v>
                </c:pt>
                <c:pt idx="106">
                  <c:v>58</c:v>
                </c:pt>
                <c:pt idx="107">
                  <c:v>58</c:v>
                </c:pt>
                <c:pt idx="108">
                  <c:v>58</c:v>
                </c:pt>
                <c:pt idx="109">
                  <c:v>58</c:v>
                </c:pt>
                <c:pt idx="110">
                  <c:v>58</c:v>
                </c:pt>
                <c:pt idx="111">
                  <c:v>59</c:v>
                </c:pt>
                <c:pt idx="112">
                  <c:v>59</c:v>
                </c:pt>
                <c:pt idx="113">
                  <c:v>59</c:v>
                </c:pt>
                <c:pt idx="114">
                  <c:v>59</c:v>
                </c:pt>
                <c:pt idx="115">
                  <c:v>59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60</c:v>
                </c:pt>
                <c:pt idx="120">
                  <c:v>61</c:v>
                </c:pt>
                <c:pt idx="121">
                  <c:v>61</c:v>
                </c:pt>
                <c:pt idx="122">
                  <c:v>61</c:v>
                </c:pt>
                <c:pt idx="123">
                  <c:v>61</c:v>
                </c:pt>
                <c:pt idx="124">
                  <c:v>62</c:v>
                </c:pt>
                <c:pt idx="125">
                  <c:v>62</c:v>
                </c:pt>
                <c:pt idx="126">
                  <c:v>62</c:v>
                </c:pt>
                <c:pt idx="127">
                  <c:v>62</c:v>
                </c:pt>
                <c:pt idx="128">
                  <c:v>63</c:v>
                </c:pt>
                <c:pt idx="129">
                  <c:v>63</c:v>
                </c:pt>
                <c:pt idx="130">
                  <c:v>63</c:v>
                </c:pt>
                <c:pt idx="131">
                  <c:v>64</c:v>
                </c:pt>
                <c:pt idx="132">
                  <c:v>64</c:v>
                </c:pt>
                <c:pt idx="133">
                  <c:v>64</c:v>
                </c:pt>
                <c:pt idx="134">
                  <c:v>65</c:v>
                </c:pt>
                <c:pt idx="135">
                  <c:v>65</c:v>
                </c:pt>
                <c:pt idx="136">
                  <c:v>65</c:v>
                </c:pt>
                <c:pt idx="137">
                  <c:v>66</c:v>
                </c:pt>
                <c:pt idx="138">
                  <c:v>66</c:v>
                </c:pt>
                <c:pt idx="139">
                  <c:v>66</c:v>
                </c:pt>
                <c:pt idx="140">
                  <c:v>66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69</c:v>
                </c:pt>
                <c:pt idx="148">
                  <c:v>69</c:v>
                </c:pt>
                <c:pt idx="149">
                  <c:v>69</c:v>
                </c:pt>
                <c:pt idx="150">
                  <c:v>70</c:v>
                </c:pt>
                <c:pt idx="151">
                  <c:v>70</c:v>
                </c:pt>
                <c:pt idx="152">
                  <c:v>70</c:v>
                </c:pt>
                <c:pt idx="153">
                  <c:v>71</c:v>
                </c:pt>
                <c:pt idx="154">
                  <c:v>71</c:v>
                </c:pt>
                <c:pt idx="155">
                  <c:v>71</c:v>
                </c:pt>
                <c:pt idx="156">
                  <c:v>72</c:v>
                </c:pt>
                <c:pt idx="157">
                  <c:v>72</c:v>
                </c:pt>
                <c:pt idx="158">
                  <c:v>72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74</c:v>
                </c:pt>
                <c:pt idx="165">
                  <c:v>74</c:v>
                </c:pt>
                <c:pt idx="166">
                  <c:v>74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76</c:v>
                </c:pt>
                <c:pt idx="171">
                  <c:v>76</c:v>
                </c:pt>
                <c:pt idx="172">
                  <c:v>76</c:v>
                </c:pt>
                <c:pt idx="173">
                  <c:v>76</c:v>
                </c:pt>
                <c:pt idx="174">
                  <c:v>77</c:v>
                </c:pt>
                <c:pt idx="175">
                  <c:v>77</c:v>
                </c:pt>
                <c:pt idx="176">
                  <c:v>77</c:v>
                </c:pt>
                <c:pt idx="177">
                  <c:v>77</c:v>
                </c:pt>
                <c:pt idx="178">
                  <c:v>78</c:v>
                </c:pt>
                <c:pt idx="179">
                  <c:v>78</c:v>
                </c:pt>
                <c:pt idx="180">
                  <c:v>78</c:v>
                </c:pt>
                <c:pt idx="181">
                  <c:v>78</c:v>
                </c:pt>
                <c:pt idx="182">
                  <c:v>79</c:v>
                </c:pt>
                <c:pt idx="183">
                  <c:v>79</c:v>
                </c:pt>
                <c:pt idx="184">
                  <c:v>79</c:v>
                </c:pt>
                <c:pt idx="185">
                  <c:v>80</c:v>
                </c:pt>
                <c:pt idx="186">
                  <c:v>81</c:v>
                </c:pt>
                <c:pt idx="187">
                  <c:v>81</c:v>
                </c:pt>
                <c:pt idx="188">
                  <c:v>45</c:v>
                </c:pt>
                <c:pt idx="189">
                  <c:v>47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49</c:v>
                </c:pt>
                <c:pt idx="198">
                  <c:v>49</c:v>
                </c:pt>
                <c:pt idx="199">
                  <c:v>49</c:v>
                </c:pt>
                <c:pt idx="200">
                  <c:v>49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51</c:v>
                </c:pt>
                <c:pt idx="205">
                  <c:v>51</c:v>
                </c:pt>
                <c:pt idx="206">
                  <c:v>51</c:v>
                </c:pt>
                <c:pt idx="207">
                  <c:v>51</c:v>
                </c:pt>
                <c:pt idx="208">
                  <c:v>52</c:v>
                </c:pt>
                <c:pt idx="209">
                  <c:v>52</c:v>
                </c:pt>
                <c:pt idx="210">
                  <c:v>52</c:v>
                </c:pt>
                <c:pt idx="211">
                  <c:v>52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54</c:v>
                </c:pt>
                <c:pt idx="216">
                  <c:v>54</c:v>
                </c:pt>
                <c:pt idx="217">
                  <c:v>54</c:v>
                </c:pt>
                <c:pt idx="218">
                  <c:v>55</c:v>
                </c:pt>
                <c:pt idx="219">
                  <c:v>55</c:v>
                </c:pt>
                <c:pt idx="220">
                  <c:v>55</c:v>
                </c:pt>
                <c:pt idx="221">
                  <c:v>56</c:v>
                </c:pt>
                <c:pt idx="222">
                  <c:v>56</c:v>
                </c:pt>
                <c:pt idx="223">
                  <c:v>56</c:v>
                </c:pt>
                <c:pt idx="224">
                  <c:v>57</c:v>
                </c:pt>
                <c:pt idx="225">
                  <c:v>57</c:v>
                </c:pt>
                <c:pt idx="226">
                  <c:v>57</c:v>
                </c:pt>
                <c:pt idx="227">
                  <c:v>58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59</c:v>
                </c:pt>
                <c:pt idx="232">
                  <c:v>59</c:v>
                </c:pt>
                <c:pt idx="233">
                  <c:v>59</c:v>
                </c:pt>
                <c:pt idx="234">
                  <c:v>60</c:v>
                </c:pt>
                <c:pt idx="235">
                  <c:v>60</c:v>
                </c:pt>
                <c:pt idx="236">
                  <c:v>60</c:v>
                </c:pt>
                <c:pt idx="237">
                  <c:v>61</c:v>
                </c:pt>
                <c:pt idx="238">
                  <c:v>61</c:v>
                </c:pt>
                <c:pt idx="239">
                  <c:v>61</c:v>
                </c:pt>
                <c:pt idx="240">
                  <c:v>61</c:v>
                </c:pt>
                <c:pt idx="241">
                  <c:v>62</c:v>
                </c:pt>
                <c:pt idx="242">
                  <c:v>62</c:v>
                </c:pt>
                <c:pt idx="243">
                  <c:v>62</c:v>
                </c:pt>
                <c:pt idx="244">
                  <c:v>62</c:v>
                </c:pt>
                <c:pt idx="245">
                  <c:v>63</c:v>
                </c:pt>
                <c:pt idx="246">
                  <c:v>63</c:v>
                </c:pt>
                <c:pt idx="247">
                  <c:v>63</c:v>
                </c:pt>
                <c:pt idx="248">
                  <c:v>64</c:v>
                </c:pt>
                <c:pt idx="249">
                  <c:v>64</c:v>
                </c:pt>
                <c:pt idx="250">
                  <c:v>64</c:v>
                </c:pt>
                <c:pt idx="251">
                  <c:v>65</c:v>
                </c:pt>
                <c:pt idx="252">
                  <c:v>65</c:v>
                </c:pt>
                <c:pt idx="253">
                  <c:v>65</c:v>
                </c:pt>
                <c:pt idx="254">
                  <c:v>65</c:v>
                </c:pt>
                <c:pt idx="255">
                  <c:v>66</c:v>
                </c:pt>
                <c:pt idx="256">
                  <c:v>66</c:v>
                </c:pt>
                <c:pt idx="257">
                  <c:v>66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68</c:v>
                </c:pt>
                <c:pt idx="262">
                  <c:v>68</c:v>
                </c:pt>
                <c:pt idx="263">
                  <c:v>68</c:v>
                </c:pt>
                <c:pt idx="264">
                  <c:v>69</c:v>
                </c:pt>
                <c:pt idx="265">
                  <c:v>69</c:v>
                </c:pt>
                <c:pt idx="266">
                  <c:v>69</c:v>
                </c:pt>
                <c:pt idx="267">
                  <c:v>70</c:v>
                </c:pt>
                <c:pt idx="268">
                  <c:v>70</c:v>
                </c:pt>
                <c:pt idx="269">
                  <c:v>70</c:v>
                </c:pt>
                <c:pt idx="270">
                  <c:v>71</c:v>
                </c:pt>
                <c:pt idx="271">
                  <c:v>71</c:v>
                </c:pt>
                <c:pt idx="272">
                  <c:v>71</c:v>
                </c:pt>
                <c:pt idx="273">
                  <c:v>71</c:v>
                </c:pt>
                <c:pt idx="274">
                  <c:v>72</c:v>
                </c:pt>
                <c:pt idx="275">
                  <c:v>72</c:v>
                </c:pt>
                <c:pt idx="276">
                  <c:v>72</c:v>
                </c:pt>
                <c:pt idx="277">
                  <c:v>72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76</c:v>
                </c:pt>
                <c:pt idx="290">
                  <c:v>76</c:v>
                </c:pt>
                <c:pt idx="291">
                  <c:v>76</c:v>
                </c:pt>
                <c:pt idx="292">
                  <c:v>77</c:v>
                </c:pt>
                <c:pt idx="293">
                  <c:v>77</c:v>
                </c:pt>
                <c:pt idx="294">
                  <c:v>77</c:v>
                </c:pt>
                <c:pt idx="295">
                  <c:v>77</c:v>
                </c:pt>
                <c:pt idx="296">
                  <c:v>78</c:v>
                </c:pt>
                <c:pt idx="297">
                  <c:v>78</c:v>
                </c:pt>
                <c:pt idx="298">
                  <c:v>78</c:v>
                </c:pt>
                <c:pt idx="299">
                  <c:v>79</c:v>
                </c:pt>
                <c:pt idx="300">
                  <c:v>79</c:v>
                </c:pt>
                <c:pt idx="301">
                  <c:v>79</c:v>
                </c:pt>
                <c:pt idx="302">
                  <c:v>80</c:v>
                </c:pt>
                <c:pt idx="303">
                  <c:v>80</c:v>
                </c:pt>
                <c:pt idx="304">
                  <c:v>80</c:v>
                </c:pt>
                <c:pt idx="305">
                  <c:v>80</c:v>
                </c:pt>
                <c:pt idx="306">
                  <c:v>81</c:v>
                </c:pt>
                <c:pt idx="307">
                  <c:v>81</c:v>
                </c:pt>
                <c:pt idx="308">
                  <c:v>81</c:v>
                </c:pt>
                <c:pt idx="309">
                  <c:v>81</c:v>
                </c:pt>
                <c:pt idx="310">
                  <c:v>82</c:v>
                </c:pt>
                <c:pt idx="311">
                  <c:v>82</c:v>
                </c:pt>
                <c:pt idx="312">
                  <c:v>82</c:v>
                </c:pt>
                <c:pt idx="313">
                  <c:v>83</c:v>
                </c:pt>
                <c:pt idx="314">
                  <c:v>83</c:v>
                </c:pt>
                <c:pt idx="315">
                  <c:v>83</c:v>
                </c:pt>
                <c:pt idx="316">
                  <c:v>84</c:v>
                </c:pt>
                <c:pt idx="317">
                  <c:v>84</c:v>
                </c:pt>
                <c:pt idx="318">
                  <c:v>84</c:v>
                </c:pt>
                <c:pt idx="319">
                  <c:v>85</c:v>
                </c:pt>
                <c:pt idx="320">
                  <c:v>85</c:v>
                </c:pt>
                <c:pt idx="321">
                  <c:v>85</c:v>
                </c:pt>
                <c:pt idx="322">
                  <c:v>87</c:v>
                </c:pt>
                <c:pt idx="323">
                  <c:v>87</c:v>
                </c:pt>
                <c:pt idx="324">
                  <c:v>87</c:v>
                </c:pt>
                <c:pt idx="325">
                  <c:v>88</c:v>
                </c:pt>
                <c:pt idx="326">
                  <c:v>90</c:v>
                </c:pt>
                <c:pt idx="327">
                  <c:v>92</c:v>
                </c:pt>
                <c:pt idx="328">
                  <c:v>100</c:v>
                </c:pt>
                <c:pt idx="329">
                  <c:v>105</c:v>
                </c:pt>
                <c:pt idx="330">
                  <c:v>106</c:v>
                </c:pt>
                <c:pt idx="331">
                  <c:v>110</c:v>
                </c:pt>
                <c:pt idx="332">
                  <c:v>116</c:v>
                </c:pt>
                <c:pt idx="333">
                  <c:v>41</c:v>
                </c:pt>
                <c:pt idx="334">
                  <c:v>41</c:v>
                </c:pt>
                <c:pt idx="335">
                  <c:v>41</c:v>
                </c:pt>
                <c:pt idx="336">
                  <c:v>42</c:v>
                </c:pt>
                <c:pt idx="337">
                  <c:v>43</c:v>
                </c:pt>
                <c:pt idx="338">
                  <c:v>43</c:v>
                </c:pt>
                <c:pt idx="339">
                  <c:v>43</c:v>
                </c:pt>
                <c:pt idx="340">
                  <c:v>44</c:v>
                </c:pt>
                <c:pt idx="341">
                  <c:v>44</c:v>
                </c:pt>
                <c:pt idx="342">
                  <c:v>44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46</c:v>
                </c:pt>
                <c:pt idx="347">
                  <c:v>46</c:v>
                </c:pt>
                <c:pt idx="348">
                  <c:v>46</c:v>
                </c:pt>
                <c:pt idx="349">
                  <c:v>47</c:v>
                </c:pt>
                <c:pt idx="350">
                  <c:v>47</c:v>
                </c:pt>
                <c:pt idx="351">
                  <c:v>47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49</c:v>
                </c:pt>
                <c:pt idx="359">
                  <c:v>49</c:v>
                </c:pt>
                <c:pt idx="360">
                  <c:v>49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51</c:v>
                </c:pt>
                <c:pt idx="365">
                  <c:v>51</c:v>
                </c:pt>
                <c:pt idx="366">
                  <c:v>51</c:v>
                </c:pt>
                <c:pt idx="367">
                  <c:v>51</c:v>
                </c:pt>
                <c:pt idx="368">
                  <c:v>52</c:v>
                </c:pt>
                <c:pt idx="369">
                  <c:v>52</c:v>
                </c:pt>
                <c:pt idx="370">
                  <c:v>52</c:v>
                </c:pt>
                <c:pt idx="371">
                  <c:v>52</c:v>
                </c:pt>
                <c:pt idx="372">
                  <c:v>53</c:v>
                </c:pt>
                <c:pt idx="373">
                  <c:v>53</c:v>
                </c:pt>
                <c:pt idx="374">
                  <c:v>53</c:v>
                </c:pt>
                <c:pt idx="375">
                  <c:v>54</c:v>
                </c:pt>
                <c:pt idx="376">
                  <c:v>54</c:v>
                </c:pt>
                <c:pt idx="377">
                  <c:v>54</c:v>
                </c:pt>
                <c:pt idx="378">
                  <c:v>55</c:v>
                </c:pt>
                <c:pt idx="379">
                  <c:v>55</c:v>
                </c:pt>
                <c:pt idx="380">
                  <c:v>55</c:v>
                </c:pt>
                <c:pt idx="381">
                  <c:v>56</c:v>
                </c:pt>
                <c:pt idx="382">
                  <c:v>56</c:v>
                </c:pt>
                <c:pt idx="383">
                  <c:v>56</c:v>
                </c:pt>
                <c:pt idx="384">
                  <c:v>57</c:v>
                </c:pt>
                <c:pt idx="385">
                  <c:v>57</c:v>
                </c:pt>
                <c:pt idx="386">
                  <c:v>57</c:v>
                </c:pt>
                <c:pt idx="387">
                  <c:v>58</c:v>
                </c:pt>
                <c:pt idx="388">
                  <c:v>58</c:v>
                </c:pt>
                <c:pt idx="389">
                  <c:v>58</c:v>
                </c:pt>
                <c:pt idx="390">
                  <c:v>59</c:v>
                </c:pt>
                <c:pt idx="391">
                  <c:v>59</c:v>
                </c:pt>
                <c:pt idx="392">
                  <c:v>59</c:v>
                </c:pt>
                <c:pt idx="393">
                  <c:v>60</c:v>
                </c:pt>
                <c:pt idx="394">
                  <c:v>60</c:v>
                </c:pt>
                <c:pt idx="395">
                  <c:v>60</c:v>
                </c:pt>
                <c:pt idx="396">
                  <c:v>61</c:v>
                </c:pt>
                <c:pt idx="397">
                  <c:v>61</c:v>
                </c:pt>
                <c:pt idx="398">
                  <c:v>61</c:v>
                </c:pt>
                <c:pt idx="399">
                  <c:v>62</c:v>
                </c:pt>
                <c:pt idx="400">
                  <c:v>62</c:v>
                </c:pt>
                <c:pt idx="401">
                  <c:v>62</c:v>
                </c:pt>
                <c:pt idx="402">
                  <c:v>63</c:v>
                </c:pt>
                <c:pt idx="403">
                  <c:v>63</c:v>
                </c:pt>
                <c:pt idx="404">
                  <c:v>63</c:v>
                </c:pt>
                <c:pt idx="405">
                  <c:v>64</c:v>
                </c:pt>
                <c:pt idx="406">
                  <c:v>64</c:v>
                </c:pt>
                <c:pt idx="407">
                  <c:v>64</c:v>
                </c:pt>
                <c:pt idx="408">
                  <c:v>65</c:v>
                </c:pt>
                <c:pt idx="409">
                  <c:v>65</c:v>
                </c:pt>
                <c:pt idx="410">
                  <c:v>65</c:v>
                </c:pt>
                <c:pt idx="411">
                  <c:v>66</c:v>
                </c:pt>
                <c:pt idx="412">
                  <c:v>66</c:v>
                </c:pt>
                <c:pt idx="413">
                  <c:v>66</c:v>
                </c:pt>
                <c:pt idx="414">
                  <c:v>67</c:v>
                </c:pt>
                <c:pt idx="415">
                  <c:v>67</c:v>
                </c:pt>
                <c:pt idx="416">
                  <c:v>68</c:v>
                </c:pt>
                <c:pt idx="417">
                  <c:v>68</c:v>
                </c:pt>
                <c:pt idx="418">
                  <c:v>69</c:v>
                </c:pt>
                <c:pt idx="419">
                  <c:v>69</c:v>
                </c:pt>
                <c:pt idx="420">
                  <c:v>70</c:v>
                </c:pt>
                <c:pt idx="421">
                  <c:v>70</c:v>
                </c:pt>
                <c:pt idx="422">
                  <c:v>71</c:v>
                </c:pt>
                <c:pt idx="423">
                  <c:v>72</c:v>
                </c:pt>
                <c:pt idx="424">
                  <c:v>72</c:v>
                </c:pt>
                <c:pt idx="425">
                  <c:v>73</c:v>
                </c:pt>
                <c:pt idx="426">
                  <c:v>73</c:v>
                </c:pt>
                <c:pt idx="427">
                  <c:v>74</c:v>
                </c:pt>
                <c:pt idx="428">
                  <c:v>74</c:v>
                </c:pt>
                <c:pt idx="429">
                  <c:v>74</c:v>
                </c:pt>
                <c:pt idx="430">
                  <c:v>75</c:v>
                </c:pt>
                <c:pt idx="431">
                  <c:v>75</c:v>
                </c:pt>
                <c:pt idx="432">
                  <c:v>75</c:v>
                </c:pt>
                <c:pt idx="433">
                  <c:v>76</c:v>
                </c:pt>
                <c:pt idx="434">
                  <c:v>76</c:v>
                </c:pt>
                <c:pt idx="435">
                  <c:v>76</c:v>
                </c:pt>
                <c:pt idx="436">
                  <c:v>76</c:v>
                </c:pt>
                <c:pt idx="437">
                  <c:v>77</c:v>
                </c:pt>
                <c:pt idx="438">
                  <c:v>77</c:v>
                </c:pt>
                <c:pt idx="439">
                  <c:v>77</c:v>
                </c:pt>
                <c:pt idx="440">
                  <c:v>78</c:v>
                </c:pt>
                <c:pt idx="441">
                  <c:v>78</c:v>
                </c:pt>
                <c:pt idx="442">
                  <c:v>78</c:v>
                </c:pt>
                <c:pt idx="443">
                  <c:v>79</c:v>
                </c:pt>
                <c:pt idx="444">
                  <c:v>79</c:v>
                </c:pt>
                <c:pt idx="445">
                  <c:v>79</c:v>
                </c:pt>
                <c:pt idx="446">
                  <c:v>80</c:v>
                </c:pt>
                <c:pt idx="447">
                  <c:v>80</c:v>
                </c:pt>
                <c:pt idx="448">
                  <c:v>80</c:v>
                </c:pt>
                <c:pt idx="449">
                  <c:v>81</c:v>
                </c:pt>
                <c:pt idx="450">
                  <c:v>81</c:v>
                </c:pt>
                <c:pt idx="451">
                  <c:v>81</c:v>
                </c:pt>
                <c:pt idx="452">
                  <c:v>82</c:v>
                </c:pt>
                <c:pt idx="453">
                  <c:v>82</c:v>
                </c:pt>
                <c:pt idx="454">
                  <c:v>82</c:v>
                </c:pt>
                <c:pt idx="455">
                  <c:v>83</c:v>
                </c:pt>
                <c:pt idx="456">
                  <c:v>83</c:v>
                </c:pt>
                <c:pt idx="457">
                  <c:v>84</c:v>
                </c:pt>
                <c:pt idx="458">
                  <c:v>84</c:v>
                </c:pt>
                <c:pt idx="459">
                  <c:v>85</c:v>
                </c:pt>
                <c:pt idx="460">
                  <c:v>85</c:v>
                </c:pt>
                <c:pt idx="461">
                  <c:v>85</c:v>
                </c:pt>
                <c:pt idx="462">
                  <c:v>86</c:v>
                </c:pt>
                <c:pt idx="463">
                  <c:v>86</c:v>
                </c:pt>
                <c:pt idx="464">
                  <c:v>87</c:v>
                </c:pt>
                <c:pt idx="465">
                  <c:v>87</c:v>
                </c:pt>
                <c:pt idx="466">
                  <c:v>87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89</c:v>
                </c:pt>
                <c:pt idx="471">
                  <c:v>89</c:v>
                </c:pt>
                <c:pt idx="472">
                  <c:v>89</c:v>
                </c:pt>
                <c:pt idx="473">
                  <c:v>90</c:v>
                </c:pt>
                <c:pt idx="474">
                  <c:v>90</c:v>
                </c:pt>
                <c:pt idx="475">
                  <c:v>91</c:v>
                </c:pt>
                <c:pt idx="476">
                  <c:v>91</c:v>
                </c:pt>
                <c:pt idx="477">
                  <c:v>91</c:v>
                </c:pt>
                <c:pt idx="478">
                  <c:v>91</c:v>
                </c:pt>
                <c:pt idx="479">
                  <c:v>92</c:v>
                </c:pt>
                <c:pt idx="480">
                  <c:v>92</c:v>
                </c:pt>
                <c:pt idx="481">
                  <c:v>92</c:v>
                </c:pt>
                <c:pt idx="482">
                  <c:v>93</c:v>
                </c:pt>
                <c:pt idx="483">
                  <c:v>93</c:v>
                </c:pt>
                <c:pt idx="484">
                  <c:v>93</c:v>
                </c:pt>
                <c:pt idx="485">
                  <c:v>94</c:v>
                </c:pt>
                <c:pt idx="486">
                  <c:v>94</c:v>
                </c:pt>
                <c:pt idx="487">
                  <c:v>94</c:v>
                </c:pt>
                <c:pt idx="488">
                  <c:v>95</c:v>
                </c:pt>
                <c:pt idx="489">
                  <c:v>95</c:v>
                </c:pt>
                <c:pt idx="490">
                  <c:v>95</c:v>
                </c:pt>
                <c:pt idx="491">
                  <c:v>96</c:v>
                </c:pt>
                <c:pt idx="492">
                  <c:v>96</c:v>
                </c:pt>
                <c:pt idx="493">
                  <c:v>97</c:v>
                </c:pt>
                <c:pt idx="494">
                  <c:v>97</c:v>
                </c:pt>
                <c:pt idx="495">
                  <c:v>97</c:v>
                </c:pt>
                <c:pt idx="496">
                  <c:v>99</c:v>
                </c:pt>
                <c:pt idx="497">
                  <c:v>99</c:v>
                </c:pt>
                <c:pt idx="498">
                  <c:v>100</c:v>
                </c:pt>
                <c:pt idx="499">
                  <c:v>101</c:v>
                </c:pt>
                <c:pt idx="500">
                  <c:v>102</c:v>
                </c:pt>
                <c:pt idx="501">
                  <c:v>103</c:v>
                </c:pt>
                <c:pt idx="502">
                  <c:v>106</c:v>
                </c:pt>
                <c:pt idx="503">
                  <c:v>107</c:v>
                </c:pt>
                <c:pt idx="504">
                  <c:v>108</c:v>
                </c:pt>
                <c:pt idx="505">
                  <c:v>109</c:v>
                </c:pt>
                <c:pt idx="506">
                  <c:v>41</c:v>
                </c:pt>
                <c:pt idx="507">
                  <c:v>42</c:v>
                </c:pt>
                <c:pt idx="508">
                  <c:v>44</c:v>
                </c:pt>
                <c:pt idx="509">
                  <c:v>47</c:v>
                </c:pt>
                <c:pt idx="510">
                  <c:v>47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49</c:v>
                </c:pt>
                <c:pt idx="515">
                  <c:v>49</c:v>
                </c:pt>
                <c:pt idx="516">
                  <c:v>50</c:v>
                </c:pt>
                <c:pt idx="517">
                  <c:v>50</c:v>
                </c:pt>
                <c:pt idx="518">
                  <c:v>52</c:v>
                </c:pt>
                <c:pt idx="519">
                  <c:v>52</c:v>
                </c:pt>
                <c:pt idx="520">
                  <c:v>52</c:v>
                </c:pt>
                <c:pt idx="521">
                  <c:v>53</c:v>
                </c:pt>
                <c:pt idx="522">
                  <c:v>53</c:v>
                </c:pt>
                <c:pt idx="523">
                  <c:v>53</c:v>
                </c:pt>
                <c:pt idx="524">
                  <c:v>54</c:v>
                </c:pt>
                <c:pt idx="525">
                  <c:v>54</c:v>
                </c:pt>
                <c:pt idx="526">
                  <c:v>54</c:v>
                </c:pt>
                <c:pt idx="527">
                  <c:v>54</c:v>
                </c:pt>
                <c:pt idx="528">
                  <c:v>55</c:v>
                </c:pt>
                <c:pt idx="529">
                  <c:v>55</c:v>
                </c:pt>
                <c:pt idx="530">
                  <c:v>55</c:v>
                </c:pt>
                <c:pt idx="531">
                  <c:v>55</c:v>
                </c:pt>
                <c:pt idx="532">
                  <c:v>56</c:v>
                </c:pt>
                <c:pt idx="533">
                  <c:v>56</c:v>
                </c:pt>
                <c:pt idx="534">
                  <c:v>56</c:v>
                </c:pt>
                <c:pt idx="535">
                  <c:v>56</c:v>
                </c:pt>
                <c:pt idx="536">
                  <c:v>57</c:v>
                </c:pt>
                <c:pt idx="537">
                  <c:v>57</c:v>
                </c:pt>
                <c:pt idx="538">
                  <c:v>58</c:v>
                </c:pt>
                <c:pt idx="539">
                  <c:v>58</c:v>
                </c:pt>
                <c:pt idx="540">
                  <c:v>58</c:v>
                </c:pt>
                <c:pt idx="541">
                  <c:v>59</c:v>
                </c:pt>
                <c:pt idx="542">
                  <c:v>59</c:v>
                </c:pt>
                <c:pt idx="543">
                  <c:v>59</c:v>
                </c:pt>
                <c:pt idx="544">
                  <c:v>60</c:v>
                </c:pt>
                <c:pt idx="545">
                  <c:v>60</c:v>
                </c:pt>
                <c:pt idx="546">
                  <c:v>60</c:v>
                </c:pt>
                <c:pt idx="547">
                  <c:v>60</c:v>
                </c:pt>
                <c:pt idx="548">
                  <c:v>61</c:v>
                </c:pt>
                <c:pt idx="549">
                  <c:v>61</c:v>
                </c:pt>
                <c:pt idx="550">
                  <c:v>61</c:v>
                </c:pt>
                <c:pt idx="551">
                  <c:v>62</c:v>
                </c:pt>
                <c:pt idx="552">
                  <c:v>63</c:v>
                </c:pt>
                <c:pt idx="553">
                  <c:v>63</c:v>
                </c:pt>
                <c:pt idx="554">
                  <c:v>63</c:v>
                </c:pt>
                <c:pt idx="555">
                  <c:v>63</c:v>
                </c:pt>
                <c:pt idx="556">
                  <c:v>65</c:v>
                </c:pt>
                <c:pt idx="557">
                  <c:v>67</c:v>
                </c:pt>
                <c:pt idx="558">
                  <c:v>69</c:v>
                </c:pt>
                <c:pt idx="559">
                  <c:v>69</c:v>
                </c:pt>
                <c:pt idx="560">
                  <c:v>77</c:v>
                </c:pt>
                <c:pt idx="561">
                  <c:v>82</c:v>
                </c:pt>
                <c:pt idx="562">
                  <c:v>86</c:v>
                </c:pt>
                <c:pt idx="563">
                  <c:v>87</c:v>
                </c:pt>
                <c:pt idx="564">
                  <c:v>88</c:v>
                </c:pt>
                <c:pt idx="565">
                  <c:v>88</c:v>
                </c:pt>
                <c:pt idx="566">
                  <c:v>89</c:v>
                </c:pt>
                <c:pt idx="567">
                  <c:v>89</c:v>
                </c:pt>
                <c:pt idx="568">
                  <c:v>90</c:v>
                </c:pt>
                <c:pt idx="569">
                  <c:v>90</c:v>
                </c:pt>
                <c:pt idx="570">
                  <c:v>91</c:v>
                </c:pt>
                <c:pt idx="571">
                  <c:v>91</c:v>
                </c:pt>
                <c:pt idx="572">
                  <c:v>92</c:v>
                </c:pt>
                <c:pt idx="573">
                  <c:v>93</c:v>
                </c:pt>
                <c:pt idx="574">
                  <c:v>93</c:v>
                </c:pt>
                <c:pt idx="575">
                  <c:v>93</c:v>
                </c:pt>
                <c:pt idx="576">
                  <c:v>93</c:v>
                </c:pt>
                <c:pt idx="577">
                  <c:v>99</c:v>
                </c:pt>
                <c:pt idx="578">
                  <c:v>100</c:v>
                </c:pt>
                <c:pt idx="579">
                  <c:v>100</c:v>
                </c:pt>
                <c:pt idx="580">
                  <c:v>103</c:v>
                </c:pt>
                <c:pt idx="581">
                  <c:v>103</c:v>
                </c:pt>
                <c:pt idx="582">
                  <c:v>103</c:v>
                </c:pt>
                <c:pt idx="583">
                  <c:v>105</c:v>
                </c:pt>
                <c:pt idx="584">
                  <c:v>106</c:v>
                </c:pt>
                <c:pt idx="585">
                  <c:v>108</c:v>
                </c:pt>
                <c:pt idx="586">
                  <c:v>109</c:v>
                </c:pt>
                <c:pt idx="587">
                  <c:v>113</c:v>
                </c:pt>
                <c:pt idx="588">
                  <c:v>114</c:v>
                </c:pt>
                <c:pt idx="589">
                  <c:v>114</c:v>
                </c:pt>
                <c:pt idx="590">
                  <c:v>115</c:v>
                </c:pt>
                <c:pt idx="591">
                  <c:v>120</c:v>
                </c:pt>
                <c:pt idx="592">
                  <c:v>50</c:v>
                </c:pt>
              </c:numCache>
            </c:numRef>
          </c:yVal>
        </c:ser>
        <c:axId val="74072448"/>
        <c:axId val="74073984"/>
      </c:scatterChart>
      <c:valAx>
        <c:axId val="740724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4073984"/>
        <c:crosses val="autoZero"/>
        <c:crossBetween val="midCat"/>
      </c:valAx>
      <c:valAx>
        <c:axId val="74073984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407244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16CA81E-FE42-40A0-A98B-239F82E34F7D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49296DB-EAF6-4CCF-90C1-5511ED3C52E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6C60C-0F0F-4037-97C2-8FAFDF4E25A6}" type="slidenum">
              <a:rPr lang="es-ES" altLang="en-US" smtClean="0"/>
              <a:pPr/>
              <a:t>1</a:t>
            </a:fld>
            <a:endParaRPr lang="es-E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B6FACB70-E5A3-4212-8A5C-0F20B9D123DC}" type="slidenum">
              <a:rPr lang="es-ES" altLang="en-US" sz="1300">
                <a:latin typeface="Calibri" pitchFamily="34" charset="0"/>
              </a:rPr>
              <a:pPr algn="r" defTabSz="990600" eaLnBrk="1" hangingPunct="1"/>
              <a:t>12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741D912C-1453-477E-A9F5-90E19F496324}" type="slidenum">
              <a:rPr lang="es-ES" altLang="en-US" sz="1300">
                <a:latin typeface="Calibri" pitchFamily="34" charset="0"/>
              </a:rPr>
              <a:pPr algn="r" defTabSz="990600" eaLnBrk="1" hangingPunct="1"/>
              <a:t>14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6386A9B1-B132-44F2-A481-284B22039DF1}" type="slidenum">
              <a:rPr lang="es-ES" altLang="en-US" sz="1300">
                <a:latin typeface="Calibri" pitchFamily="34" charset="0"/>
              </a:rPr>
              <a:pPr algn="r" defTabSz="990600" eaLnBrk="1" hangingPunct="1"/>
              <a:t>15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6A91CE93-FFC0-4B08-B1C3-14640E8E5A50}" type="slidenum">
              <a:rPr lang="es-ES" altLang="en-US" sz="1300">
                <a:latin typeface="Calibri" pitchFamily="34" charset="0"/>
              </a:rPr>
              <a:pPr algn="r" defTabSz="990600" eaLnBrk="1" hangingPunct="1"/>
              <a:t>16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E4473E9A-7896-43AE-B7D8-989CA606E716}" type="slidenum">
              <a:rPr lang="es-ES" altLang="en-US" sz="1300">
                <a:latin typeface="Calibri" pitchFamily="34" charset="0"/>
              </a:rPr>
              <a:pPr algn="r" defTabSz="990600" eaLnBrk="1" hangingPunct="1"/>
              <a:t>17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EDE15BA1-3853-40B9-A58E-2ACF0E8B0FBF}" type="slidenum">
              <a:rPr lang="es-ES" altLang="en-US" sz="1300">
                <a:latin typeface="Calibri" pitchFamily="34" charset="0"/>
              </a:rPr>
              <a:pPr algn="r" defTabSz="990600" eaLnBrk="1" hangingPunct="1"/>
              <a:t>18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DBAB7752-4469-4C6D-9FCA-5874660BBAF1}" type="slidenum">
              <a:rPr lang="es-ES" altLang="en-US" sz="1300">
                <a:latin typeface="Calibri" pitchFamily="34" charset="0"/>
              </a:rPr>
              <a:pPr algn="r" defTabSz="990600" eaLnBrk="1" hangingPunct="1"/>
              <a:t>19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2A896748-038C-42FD-B651-8107A62431BE}" type="slidenum">
              <a:rPr lang="es-ES" altLang="en-US" sz="1300">
                <a:latin typeface="Calibri" pitchFamily="34" charset="0"/>
              </a:rPr>
              <a:pPr algn="r" defTabSz="990600" eaLnBrk="1" hangingPunct="1"/>
              <a:t>3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F947F036-E711-42E5-A4BE-3F77715EA974}" type="slidenum">
              <a:rPr lang="es-ES" altLang="en-US" sz="1300">
                <a:latin typeface="Calibri" pitchFamily="34" charset="0"/>
              </a:rPr>
              <a:pPr algn="r" defTabSz="990600" eaLnBrk="1" hangingPunct="1"/>
              <a:t>4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8AEAF9DC-4131-43DC-A1F4-8F062E576603}" type="slidenum">
              <a:rPr lang="es-ES" altLang="en-US" sz="1300">
                <a:latin typeface="Calibri" pitchFamily="34" charset="0"/>
              </a:rPr>
              <a:pPr algn="r" defTabSz="990600" eaLnBrk="1" hangingPunct="1"/>
              <a:t>5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4E5CAC47-62D0-4137-B35C-F2E89E2ABDCE}" type="slidenum">
              <a:rPr lang="es-ES" altLang="en-US" sz="1300">
                <a:latin typeface="Calibri" pitchFamily="34" charset="0"/>
              </a:rPr>
              <a:pPr algn="r" defTabSz="990600" eaLnBrk="1" hangingPunct="1"/>
              <a:t>7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0A915052-E5CF-4A89-A0C6-2976135B9BEA}" type="slidenum">
              <a:rPr lang="es-ES" altLang="en-US" sz="1300">
                <a:latin typeface="Calibri" pitchFamily="34" charset="0"/>
              </a:rPr>
              <a:pPr algn="r" defTabSz="990600" eaLnBrk="1" hangingPunct="1"/>
              <a:t>8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FE5287DE-0925-40C1-9B92-91249E7FC2FA}" type="slidenum">
              <a:rPr lang="es-ES" altLang="en-US" sz="1300">
                <a:latin typeface="Calibri" pitchFamily="34" charset="0"/>
              </a:rPr>
              <a:pPr algn="r" defTabSz="990600" eaLnBrk="1" hangingPunct="1"/>
              <a:t>9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934A59A4-826A-4824-8904-2F98E3CB3F6C}" type="slidenum">
              <a:rPr lang="es-ES" altLang="en-US" sz="1300">
                <a:latin typeface="Calibri" pitchFamily="34" charset="0"/>
              </a:rPr>
              <a:pPr algn="r" defTabSz="990600" eaLnBrk="1" hangingPunct="1"/>
              <a:t>10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1" hangingPunct="1"/>
            <a:fld id="{B6FACB70-E5A3-4212-8A5C-0F20B9D123DC}" type="slidenum">
              <a:rPr lang="es-ES" altLang="en-US" sz="1300">
                <a:latin typeface="Calibri" pitchFamily="34" charset="0"/>
              </a:rPr>
              <a:pPr algn="r" defTabSz="990600" eaLnBrk="1" hangingPunct="1"/>
              <a:t>11</a:t>
            </a:fld>
            <a:endParaRPr lang="es-E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1C63-CD4E-4AB1-AD5A-610A1079B339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376E-7989-4CEA-87E6-C570ABE89D1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8A25-4BBE-4471-9C11-DC160F66AE82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77AF-8623-4AFE-89DF-2FCC99E170D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95B0-7FC6-4684-BA3E-70677C117196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1660-EE84-4B4D-8EAA-0A737C5B78C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AF77-F741-4D82-9D6C-E33F0718C276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C553-8D22-4842-9A6D-1E65FC23DE7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AC1D-B757-4314-A641-E904EF738B4A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A5D1-B3D6-4D46-A3C9-05FE043E9B7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25D9-6668-42A8-A5E0-7C0D68241E54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95B7-F09A-40AD-8D9D-C0070CBD779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6CA2-6DF8-4733-8BB7-FA33E6685E8C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3AB6C-F1C6-41F9-B52B-B3AA27B61E4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008-DD4C-4FEB-ACCF-8C8AAB6785B5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59B9-C498-4E16-A9F2-D900D2C6B5E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32CF-0EFC-49AB-9EA3-CC64529B7C89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FF64-96C1-493A-A3A8-D562651DA8A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E3F3-6829-497F-AD39-E541DAA7BD62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6AB2-6BD9-47AD-87D2-2473B9DCC0C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FC3D-4E1F-4CC8-AFE4-AD3EEB0CDA28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4496-0701-4DC8-ACB3-AF442C0B5E8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4669-7A16-4A04-8605-24AE484C9ABE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8D8F-B779-4D08-B5E7-13BAE18A499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875BB375-B960-43BA-B9CB-D65DC33644D6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71A9F8-EBF4-47E1-A781-260A8F0A299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Hoja_de_c_lculo_de_Microsoft_Office_Excel_97-20034.xls"/><Relationship Id="rId5" Type="http://schemas.openxmlformats.org/officeDocument/2006/relationships/oleObject" Target="../embeddings/Hoja_de_c_lculo_de_Microsoft_Office_Excel_97-20033.xls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1 Imagen" descr="LOGOTIPO+LEMA I CENTENARIO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0"/>
            <a:ext cx="10477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7"/>
          <p:cNvSpPr>
            <a:spLocks noChangeArrowheads="1"/>
          </p:cNvSpPr>
          <p:nvPr/>
        </p:nvSpPr>
        <p:spPr bwMode="auto">
          <a:xfrm>
            <a:off x="684213" y="1773238"/>
            <a:ext cx="77406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n-US"/>
          </a:p>
          <a:p>
            <a:pPr eaLnBrk="1" hangingPunct="1"/>
            <a:r>
              <a:rPr lang="es-ES" altLang="en-US" sz="2400" b="1"/>
              <a:t>GROWTH: theory, estimation, and application in fishery stock assessment models </a:t>
            </a:r>
            <a:r>
              <a:rPr lang="es-ES" altLang="en-US" sz="2400"/>
              <a:t>	</a:t>
            </a:r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auto">
          <a:xfrm>
            <a:off x="719138" y="4149725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n-US" sz="2000"/>
              <a:t>Estimating individual growth variability in albacore (</a:t>
            </a:r>
            <a:r>
              <a:rPr lang="es-ES" altLang="en-US" sz="2000" i="1"/>
              <a:t>Thunnus alaunga</a:t>
            </a:r>
            <a:r>
              <a:rPr lang="es-ES" altLang="en-US" sz="2000"/>
              <a:t>) from the North Atlantic stock; aging for assessment purposes </a:t>
            </a:r>
          </a:p>
        </p:txBody>
      </p:sp>
      <p:sp>
        <p:nvSpPr>
          <p:cNvPr id="6149" name="Rectangle 20"/>
          <p:cNvSpPr>
            <a:spLocks noChangeArrowheads="1"/>
          </p:cNvSpPr>
          <p:nvPr/>
        </p:nvSpPr>
        <p:spPr bwMode="auto">
          <a:xfrm>
            <a:off x="1979613" y="5157788"/>
            <a:ext cx="4751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n-US" sz="2000"/>
              <a:t>V. Ortiz de Zárate</a:t>
            </a:r>
            <a:r>
              <a:rPr lang="en-US" altLang="en-US" sz="2000"/>
              <a:t> </a:t>
            </a:r>
            <a:r>
              <a:rPr lang="en-US" altLang="en-US" sz="2000" b="1" baseline="-25000"/>
              <a:t>1</a:t>
            </a:r>
            <a:r>
              <a:rPr lang="es-ES" altLang="en-US" sz="2000" b="1"/>
              <a:t> </a:t>
            </a:r>
            <a:r>
              <a:rPr lang="es-ES" altLang="en-US" sz="2000"/>
              <a:t>and  E. Babcock </a:t>
            </a:r>
            <a:r>
              <a:rPr lang="es-ES" altLang="en-US" sz="2000" b="1" baseline="-25000"/>
              <a:t>2</a:t>
            </a:r>
            <a:r>
              <a:rPr lang="es-ES" altLang="en-US" b="1"/>
              <a:t> </a:t>
            </a:r>
            <a:endParaRPr lang="es-ES" altLang="en-US" sz="1600" b="1"/>
          </a:p>
        </p:txBody>
      </p:sp>
      <p:pic>
        <p:nvPicPr>
          <p:cNvPr id="6150" name="Picture 9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3673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979613" y="3213100"/>
            <a:ext cx="519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n-US" sz="2000" b="1" i="1"/>
              <a:t>TOPIC A: Biological processes/ontogeny</a:t>
            </a:r>
            <a:r>
              <a:rPr lang="es-ES" altLang="en-US" sz="2000"/>
              <a:t> 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1075" y="0"/>
            <a:ext cx="19669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8208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baseline="-25000"/>
              <a:t>1</a:t>
            </a:r>
            <a:r>
              <a:rPr lang="es-ES" baseline="-25000"/>
              <a:t> Instituto Español de Oceanografía, Spain ,  2 Rosenstiel School  of Marine &amp;  Atmospheric Science, 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357438" y="214313"/>
            <a:ext cx="4098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MATERIAL &amp; METHODS   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2301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9 CuadroTexto"/>
          <p:cNvSpPr txBox="1">
            <a:spLocks noChangeArrowheads="1"/>
          </p:cNvSpPr>
          <p:nvPr/>
        </p:nvSpPr>
        <p:spPr bwMode="auto">
          <a:xfrm>
            <a:off x="428625" y="10001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imes New Roman" pitchFamily="18" charset="0"/>
                <a:cs typeface="Times New Roman" pitchFamily="18" charset="0"/>
              </a:rPr>
              <a:t>Back-calculation  fork length (cm) from spine diameter (mm)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1285852" y="1857364"/>
          <a:ext cx="5219700" cy="37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295" name="11 CuadroTexto"/>
          <p:cNvSpPr txBox="1">
            <a:spLocks noChangeArrowheads="1"/>
          </p:cNvSpPr>
          <p:nvPr/>
        </p:nvSpPr>
        <p:spPr bwMode="auto">
          <a:xfrm>
            <a:off x="285750" y="18573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imes New Roman" pitchFamily="18" charset="0"/>
                <a:cs typeface="Times New Roman" pitchFamily="18" charset="0"/>
              </a:rPr>
              <a:t>FL(cm)</a:t>
            </a:r>
          </a:p>
        </p:txBody>
      </p:sp>
      <p:sp>
        <p:nvSpPr>
          <p:cNvPr id="12296" name="12 CuadroTexto"/>
          <p:cNvSpPr txBox="1">
            <a:spLocks noChangeArrowheads="1"/>
          </p:cNvSpPr>
          <p:nvPr/>
        </p:nvSpPr>
        <p:spPr bwMode="auto">
          <a:xfrm>
            <a:off x="1643063" y="571500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imes New Roman" pitchFamily="18" charset="0"/>
                <a:cs typeface="Times New Roman" pitchFamily="18" charset="0"/>
              </a:rPr>
              <a:t>Spine section diameter (mm)</a:t>
            </a:r>
          </a:p>
        </p:txBody>
      </p:sp>
      <p:sp>
        <p:nvSpPr>
          <p:cNvPr id="12297" name="13 CuadroTexto"/>
          <p:cNvSpPr txBox="1">
            <a:spLocks noChangeArrowheads="1"/>
          </p:cNvSpPr>
          <p:nvPr/>
        </p:nvSpPr>
        <p:spPr bwMode="auto">
          <a:xfrm>
            <a:off x="5715000" y="1928813"/>
            <a:ext cx="3071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imes New Roman" pitchFamily="18" charset="0"/>
                <a:cs typeface="Times New Roman" pitchFamily="18" charset="0"/>
              </a:rPr>
              <a:t>Geometric Mean Regression of fork length at capture on spines section </a:t>
            </a:r>
            <a:r>
              <a:rPr lang="es-E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diameter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357688" y="4643438"/>
          <a:ext cx="4572000" cy="2667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LF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annuli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= [(LF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capt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-b/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diamet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capt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)*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Diamet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annuli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 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300" name="15 Rectángulo"/>
          <p:cNvSpPr>
            <a:spLocks noChangeArrowheads="1"/>
          </p:cNvSpPr>
          <p:nvPr/>
        </p:nvSpPr>
        <p:spPr bwMode="auto">
          <a:xfrm>
            <a:off x="4572000" y="33575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Back-calculated lengths-at-age for each individual were derived using the formula of Ricker (1992).</a:t>
            </a: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428875" y="214313"/>
            <a:ext cx="36115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MATERIAL &amp; METHODS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3321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8 CuadroTexto"/>
          <p:cNvSpPr txBox="1">
            <a:spLocks noChangeArrowheads="1"/>
          </p:cNvSpPr>
          <p:nvPr/>
        </p:nvSpPr>
        <p:spPr bwMode="auto">
          <a:xfrm>
            <a:off x="785813" y="1071563"/>
            <a:ext cx="764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714500"/>
            <a:ext cx="7029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13 CuadroTexto"/>
          <p:cNvSpPr txBox="1">
            <a:spLocks noChangeArrowheads="1"/>
          </p:cNvSpPr>
          <p:nvPr/>
        </p:nvSpPr>
        <p:spPr bwMode="auto">
          <a:xfrm>
            <a:off x="357158" y="2928934"/>
            <a:ext cx="85725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Bayesian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hierarchical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uninformative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priors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par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/>
              <a:t>L</a:t>
            </a:r>
            <a:r>
              <a:rPr lang="en-US" sz="2400" i="1" baseline="-25000" dirty="0"/>
              <a:t>∞ ,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en-US" sz="2400" i="1" dirty="0"/>
              <a:t>t</a:t>
            </a:r>
            <a:r>
              <a:rPr lang="en-US" sz="2400" i="1" baseline="-25000" dirty="0"/>
              <a:t>0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, von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Bertlanffy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distributed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mean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Use 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deviance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criterion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(DIC)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Use p-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428875" y="214313"/>
            <a:ext cx="36115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MATERIAL &amp; METHODS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3321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8 CuadroTexto"/>
          <p:cNvSpPr txBox="1">
            <a:spLocks noChangeArrowheads="1"/>
          </p:cNvSpPr>
          <p:nvPr/>
        </p:nvSpPr>
        <p:spPr bwMode="auto">
          <a:xfrm>
            <a:off x="785813" y="1071563"/>
            <a:ext cx="764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Treatments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320" name="13 CuadroTexto"/>
          <p:cNvSpPr txBox="1">
            <a:spLocks noChangeArrowheads="1"/>
          </p:cNvSpPr>
          <p:nvPr/>
        </p:nvSpPr>
        <p:spPr bwMode="auto">
          <a:xfrm>
            <a:off x="571472" y="1643050"/>
            <a:ext cx="8286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inferred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(n=25)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avoid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estimates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paremeters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cte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inferred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(n=346) 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inferred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n=108) </a:t>
            </a:r>
          </a:p>
          <a:p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evaluate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category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fitted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(n=578) and 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younger</a:t>
            </a: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latin typeface="Times New Roman" pitchFamily="18" charset="0"/>
                <a:cs typeface="Times New Roman" pitchFamily="18" charset="0"/>
              </a:rPr>
              <a:t>ages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of 25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(n=155).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857500" y="214313"/>
            <a:ext cx="3660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RESULTS OF MODEL FIT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4838" y="2276475"/>
          <a:ext cx="2351314" cy="174123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75657"/>
                <a:gridCol w="1175657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Individual variation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DIC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L∞,K,to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75.87</a:t>
                      </a: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L∞,K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21.85</a:t>
                      </a: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L∞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186.58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16113"/>
            <a:ext cx="35274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TextBox 5"/>
          <p:cNvSpPr txBox="1">
            <a:spLocks noChangeArrowheads="1"/>
          </p:cNvSpPr>
          <p:nvPr/>
        </p:nvSpPr>
        <p:spPr bwMode="auto">
          <a:xfrm>
            <a:off x="285750" y="5357813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Best model includes individual variation in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only.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N= 25 fish with six or more estimated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lengh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back-calculation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61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62" name="Group 2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4363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428875" y="285750"/>
            <a:ext cx="4325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UNBALANCED SAMPLE SIZE</a:t>
            </a:r>
            <a:endParaRPr lang="en-US" altLang="en-US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85875"/>
            <a:ext cx="75977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5366" name="21 Imagen" descr="LOGOTIPO+LEMA I CENTENARIO_rgb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428875" y="142875"/>
            <a:ext cx="4325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UNBALANCED SAMPLE SIZE</a:t>
            </a:r>
            <a:endParaRPr lang="en-US" altLang="en-US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43000"/>
            <a:ext cx="758348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6390" name="21 Imagen" descr="LOGOTIPO+LEMA I CENTENARIO_rgb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14563" y="500063"/>
            <a:ext cx="471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SUMMARY AND CONCLUSIONS</a:t>
            </a:r>
            <a:endParaRPr lang="en-US" altLang="en-US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85813" y="1714500"/>
            <a:ext cx="764383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∞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varies considerably among individual fish, not significant variation on K 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to. 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Fish tend to grow at around the same rate when they are young, they reach different asymptotic lengths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Unbalanced sample size across ages leads to an overestimate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underestimate of K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hierarchical model is consistent with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estimated without individual variation, or with measured data only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7414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071688" y="285750"/>
            <a:ext cx="577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SUMMARY AND CONCLUSIONS</a:t>
            </a:r>
          </a:p>
          <a:p>
            <a:pPr eaLnBrk="1" hangingPunct="1">
              <a:defRPr/>
            </a:pPr>
            <a:r>
              <a:rPr lang="en-US" altLang="en-US" sz="2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Model fitted with individual variation in 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∞ </a:t>
            </a:r>
            <a:endParaRPr lang="en-US" altLang="en-US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4102" name="21 Imagen" descr="LOGOTIPO+LEMA I CENTENARIO_rgb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500063" y="1571625"/>
          <a:ext cx="7932737" cy="4489450"/>
        </p:xfrm>
        <a:graphic>
          <a:graphicData uri="http://schemas.openxmlformats.org/presentationml/2006/ole">
            <p:oleObj spid="_x0000_s4098" name="Gráfico" r:id="rId7" imgW="7194443" imgH="407172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571750" y="357188"/>
            <a:ext cx="3590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WORK ON PROGRESS…</a:t>
            </a:r>
            <a:endParaRPr lang="en-US" altLang="en-US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8438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6 CuadroTexto"/>
          <p:cNvSpPr txBox="1">
            <a:spLocks noChangeArrowheads="1"/>
          </p:cNvSpPr>
          <p:nvPr/>
        </p:nvSpPr>
        <p:spPr bwMode="auto">
          <a:xfrm>
            <a:off x="500063" y="1357313"/>
            <a:ext cx="7715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dirty="0"/>
              <a:t> 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Incorporate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observations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(n=920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observations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temporal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incorporating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more</a:t>
            </a:r>
          </a:p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Assess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parameters have changed over time for albacore in North Atlantic.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08050"/>
            <a:ext cx="4416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05263"/>
            <a:ext cx="4416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7575" y="4005263"/>
            <a:ext cx="4416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1557338"/>
            <a:ext cx="39243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56" name="Rectangle 144"/>
          <p:cNvSpPr>
            <a:spLocks noChangeArrowheads="1"/>
          </p:cNvSpPr>
          <p:nvPr/>
        </p:nvSpPr>
        <p:spPr bwMode="auto">
          <a:xfrm>
            <a:off x="2357438" y="0"/>
            <a:ext cx="434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FUTURE APPLICATION ALK´s</a:t>
            </a:r>
          </a:p>
        </p:txBody>
      </p:sp>
      <p:sp>
        <p:nvSpPr>
          <p:cNvPr id="19464" name="Text Box 145"/>
          <p:cNvSpPr txBox="1">
            <a:spLocks noChangeArrowheads="1"/>
          </p:cNvSpPr>
          <p:nvPr/>
        </p:nvSpPr>
        <p:spPr bwMode="auto">
          <a:xfrm>
            <a:off x="4787900" y="642938"/>
            <a:ext cx="3673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/>
              <a:t>BB+TR = 50% of  catch 1- 4 ages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/>
              <a:t>Challenge : CAA from  ALK´s  ?</a:t>
            </a:r>
          </a:p>
        </p:txBody>
      </p: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9466" name="21 Imagen" descr="LOGOTIPO+LEMA I CENTENARIO_rgb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39875"/>
            <a:ext cx="831691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57250" y="500063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 sz="3200">
                <a:latin typeface="Times New Roman" pitchFamily="18" charset="0"/>
              </a:rPr>
              <a:t>Albacore catch. North Atlantic stock. ICCAT</a:t>
            </a:r>
            <a:r>
              <a:rPr lang="es-ES" altLang="en-US" sz="2400">
                <a:latin typeface="Times New Roman" pitchFamily="18" charset="0"/>
              </a:rPr>
              <a:t> 80% Surface gears (50-90 cm FL) – 20% LL (60-130 cm FL) </a:t>
            </a:r>
          </a:p>
        </p:txBody>
      </p:sp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5286375" y="1857375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n-US">
                <a:latin typeface="Times New Roman" pitchFamily="18" charset="0"/>
              </a:rPr>
              <a:t>1950-2013</a:t>
            </a:r>
            <a:endParaRPr lang="es-ES"/>
          </a:p>
        </p:txBody>
      </p:sp>
      <p:pic>
        <p:nvPicPr>
          <p:cNvPr id="7173" name="Picture 9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9"/>
          <p:cNvGrpSpPr>
            <a:grpSpLocks/>
          </p:cNvGrpSpPr>
          <p:nvPr/>
        </p:nvGrpSpPr>
        <p:grpSpPr bwMode="auto">
          <a:xfrm>
            <a:off x="7500938" y="0"/>
            <a:ext cx="1500187" cy="500063"/>
            <a:chOff x="4558" y="0"/>
            <a:chExt cx="1202" cy="445"/>
          </a:xfrm>
        </p:grpSpPr>
        <p:pic>
          <p:nvPicPr>
            <p:cNvPr id="7175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19250" y="5300663"/>
            <a:ext cx="6697663" cy="6508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 sz="3600" b="1">
                <a:solidFill>
                  <a:schemeClr val="bg1"/>
                </a:solidFill>
                <a:latin typeface="MS Mincho" pitchFamily="49" charset="-128"/>
              </a:rPr>
              <a:t>THANK </a:t>
            </a:r>
            <a:r>
              <a:rPr lang="en-US" altLang="en-US" sz="3600" b="1">
                <a:solidFill>
                  <a:schemeClr val="bg1"/>
                </a:solidFill>
                <a:latin typeface="MS Mincho" pitchFamily="49" charset="-128"/>
              </a:rPr>
              <a:t>YOU </a:t>
            </a:r>
            <a:r>
              <a:rPr lang="es-ES" altLang="en-US" sz="3600" b="1">
                <a:solidFill>
                  <a:schemeClr val="bg1"/>
                </a:solidFill>
                <a:latin typeface="MS Mincho" pitchFamily="49" charset="-128"/>
              </a:rPr>
              <a:t>FOR YOUR ATTENTION </a:t>
            </a:r>
          </a:p>
        </p:txBody>
      </p:sp>
      <p:pic>
        <p:nvPicPr>
          <p:cNvPr id="20483" name="Picture 3" descr="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81075"/>
            <a:ext cx="6697662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20486" name="21 Imagen" descr="LOGOTIPO+LEMA I CENTENARIO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5" name="Picture 3" descr="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339975" y="260350"/>
            <a:ext cx="468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 GROWTH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14313" y="5516563"/>
            <a:ext cx="892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n-US" b="1"/>
              <a:t>Spines - vBertalanffy model. Linf 125; k 0,23; to -0.9892   </a:t>
            </a:r>
            <a:r>
              <a:rPr lang="es-ES" altLang="en-US" b="1">
                <a:sym typeface="Wingdings" pitchFamily="2" charset="2"/>
              </a:rPr>
              <a:t></a:t>
            </a:r>
            <a:r>
              <a:rPr lang="es-ES" altLang="en-US" b="1"/>
              <a:t> until 2010</a:t>
            </a:r>
          </a:p>
          <a:p>
            <a:pPr eaLnBrk="1" hangingPunct="1"/>
            <a:endParaRPr lang="es-ES" altLang="en-US" b="1"/>
          </a:p>
          <a:p>
            <a:pPr eaLnBrk="1" hangingPunct="1"/>
            <a:r>
              <a:rPr lang="es-ES" altLang="en-US" b="1"/>
              <a:t>Spines + tagging - vBertalanffy model. Linf 122; k 0,21; to -1.338 </a:t>
            </a:r>
            <a:r>
              <a:rPr lang="es-ES" altLang="en-US" b="1">
                <a:sym typeface="Wingdings" pitchFamily="2" charset="2"/>
              </a:rPr>
              <a:t></a:t>
            </a:r>
            <a:r>
              <a:rPr lang="es-ES" altLang="en-US"/>
              <a:t> </a:t>
            </a:r>
            <a:r>
              <a:rPr lang="es-ES" altLang="en-US" b="1"/>
              <a:t>used in 2013</a:t>
            </a:r>
          </a:p>
        </p:txBody>
      </p: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031" name="21 Imagen" descr="LOGOTIPO+LEMA I CENTENARIO_rgb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900113"/>
          <a:ext cx="8064500" cy="4565650"/>
        </p:xfrm>
        <a:graphic>
          <a:graphicData uri="http://schemas.openxmlformats.org/presentationml/2006/ole">
            <p:oleObj spid="_x0000_s1026" name="Gráfico" r:id="rId7" imgW="7194443" imgH="407172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786063" y="214313"/>
            <a:ext cx="361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 SLICING</a:t>
            </a:r>
          </a:p>
        </p:txBody>
      </p:sp>
      <p:sp>
        <p:nvSpPr>
          <p:cNvPr id="2053" name="1 Título"/>
          <p:cNvSpPr>
            <a:spLocks/>
          </p:cNvSpPr>
          <p:nvPr/>
        </p:nvSpPr>
        <p:spPr bwMode="auto">
          <a:xfrm>
            <a:off x="395288" y="981075"/>
            <a:ext cx="846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sz="2400">
                <a:solidFill>
                  <a:schemeClr val="tx2"/>
                </a:solidFill>
                <a:latin typeface="Times New Roman" pitchFamily="18" charset="0"/>
              </a:rPr>
              <a:t>ICCAT  2013 - CAA North Atlantic Norte- 1975-2011</a:t>
            </a:r>
            <a:br>
              <a:rPr lang="es-ES_tradnl" altLang="en-US" sz="2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s-ES_tradnl" altLang="en-US" sz="2400">
                <a:solidFill>
                  <a:schemeClr val="tx2"/>
                </a:solidFill>
                <a:latin typeface="Times New Roman" pitchFamily="18" charset="0"/>
              </a:rPr>
              <a:t> MFL &amp; Kimura-Chikuni  CAS analysis- Age 2, completed selected</a:t>
            </a:r>
            <a:endParaRPr lang="es-ES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850" y="1889125"/>
          <a:ext cx="7993063" cy="4611688"/>
        </p:xfrm>
        <a:graphic>
          <a:graphicData uri="http://schemas.openxmlformats.org/presentationml/2006/ole">
            <p:oleObj spid="_x0000_s2050" name="Gráfico" r:id="rId5" imgW="6788907" imgH="3916408" progId="Excel.Sheet.8">
              <p:embed/>
            </p:oleObj>
          </a:graphicData>
        </a:graphic>
      </p:graphicFrame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2055" name="21 Imagen" descr="LOGOTIPO+LEMA I CENTENARIO_rgb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714625" y="214313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 CAA</a:t>
            </a:r>
          </a:p>
        </p:txBody>
      </p:sp>
      <p:grpSp>
        <p:nvGrpSpPr>
          <p:cNvPr id="3078" name="9 Grupo"/>
          <p:cNvGrpSpPr>
            <a:grpSpLocks/>
          </p:cNvGrpSpPr>
          <p:nvPr/>
        </p:nvGrpSpPr>
        <p:grpSpPr bwMode="auto">
          <a:xfrm>
            <a:off x="785813" y="857250"/>
            <a:ext cx="4968875" cy="5667375"/>
            <a:chOff x="785786" y="857232"/>
            <a:chExt cx="4968875" cy="5667395"/>
          </a:xfrm>
        </p:grpSpPr>
        <p:graphicFrame>
          <p:nvGraphicFramePr>
            <p:cNvPr id="3074" name="Chart 3"/>
            <p:cNvGraphicFramePr>
              <a:graphicFrameLocks noChangeAspect="1"/>
            </p:cNvGraphicFramePr>
            <p:nvPr/>
          </p:nvGraphicFramePr>
          <p:xfrm>
            <a:off x="785786" y="857232"/>
            <a:ext cx="4968875" cy="2759075"/>
          </p:xfrm>
          <a:graphic>
            <a:graphicData uri="http://schemas.openxmlformats.org/presentationml/2006/ole">
              <p:oleObj spid="_x0000_s3074" name="Gráfico" r:id="rId5" imgW="4692703" imgH="2449810" progId="Excel.Sheet.8">
                <p:embed/>
              </p:oleObj>
            </a:graphicData>
          </a:graphic>
        </p:graphicFrame>
        <p:graphicFrame>
          <p:nvGraphicFramePr>
            <p:cNvPr id="3075" name="Chart 4"/>
            <p:cNvGraphicFramePr>
              <a:graphicFrameLocks/>
            </p:cNvGraphicFramePr>
            <p:nvPr/>
          </p:nvGraphicFramePr>
          <p:xfrm>
            <a:off x="785786" y="3643314"/>
            <a:ext cx="4897438" cy="2881313"/>
          </p:xfrm>
          <a:graphic>
            <a:graphicData uri="http://schemas.openxmlformats.org/presentationml/2006/ole">
              <p:oleObj spid="_x0000_s3075" name="Gráfico" r:id="rId6" imgW="4692703" imgH="2441222" progId="Excel.Sheet.8">
                <p:embed/>
              </p:oleObj>
            </a:graphicData>
          </a:graphic>
        </p:graphicFrame>
      </p:grp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5857875" y="1071563"/>
            <a:ext cx="3286125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Kimura-Chikuni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Algorithm used in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Length Analysis of CAS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Growth  model based on Spines + Tagging, </a:t>
            </a:r>
          </a:p>
          <a:p>
            <a:pPr eaLnBrk="1" hangingPunct="1">
              <a:spcBef>
                <a:spcPct val="50000"/>
              </a:spcBef>
            </a:pPr>
            <a:endParaRPr lang="es-ES" altLang="en-US" sz="22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n-US" sz="22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Differences in Age groups estimates,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when adding more years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s-ES" altLang="en-US" b="1"/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3081" name="21 Imagen" descr="LOGOTIPO+LEMA I CENTENARIO_rgb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31938"/>
            <a:ext cx="802798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0" y="765175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Cach-at-age. North Atlantic albacore. 2013. Ages 1 to 4</a:t>
            </a:r>
            <a:endParaRPr lang="es-ES" altLang="en-US" sz="2800">
              <a:latin typeface="Times New Roman" pitchFamily="18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059113" y="188913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 CAA</a:t>
            </a:r>
          </a:p>
        </p:txBody>
      </p:sp>
      <p:pic>
        <p:nvPicPr>
          <p:cNvPr id="8197" name="Picture 7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8199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928938" y="21431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9220" name="Text Box 697"/>
          <p:cNvSpPr txBox="1">
            <a:spLocks noChangeArrowheads="1"/>
          </p:cNvSpPr>
          <p:nvPr/>
        </p:nvSpPr>
        <p:spPr bwMode="auto">
          <a:xfrm>
            <a:off x="376238" y="928688"/>
            <a:ext cx="758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9221" name="Text Box 698"/>
          <p:cNvSpPr txBox="1">
            <a:spLocks noChangeArrowheads="1"/>
          </p:cNvSpPr>
          <p:nvPr/>
        </p:nvSpPr>
        <p:spPr bwMode="auto">
          <a:xfrm>
            <a:off x="642938" y="1143000"/>
            <a:ext cx="7786714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 sz="2400" dirty="0">
                <a:latin typeface="Times New Roman" pitchFamily="18" charset="0"/>
              </a:rPr>
              <a:t>CAS </a:t>
            </a:r>
            <a:r>
              <a:rPr lang="es-ES" altLang="en-US" sz="2400" dirty="0" err="1">
                <a:latin typeface="Times New Roman" pitchFamily="18" charset="0"/>
              </a:rPr>
              <a:t>change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annualy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according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to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length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composition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sampled</a:t>
            </a:r>
            <a:r>
              <a:rPr lang="es-ES" altLang="en-US" sz="2400" dirty="0">
                <a:latin typeface="Times New Roman" pitchFamily="18" charset="0"/>
              </a:rPr>
              <a:t> and </a:t>
            </a:r>
            <a:r>
              <a:rPr lang="es-ES" altLang="en-US" sz="2400" dirty="0" err="1">
                <a:latin typeface="Times New Roman" pitchFamily="18" charset="0"/>
              </a:rPr>
              <a:t>raised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by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fleet</a:t>
            </a:r>
            <a:r>
              <a:rPr lang="es-ES" alt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400" dirty="0">
                <a:latin typeface="Times New Roman" pitchFamily="18" charset="0"/>
              </a:rPr>
              <a:t>CAS </a:t>
            </a:r>
            <a:r>
              <a:rPr lang="es-ES" altLang="en-US" sz="2400" dirty="0" err="1">
                <a:latin typeface="Times New Roman" pitchFamily="18" charset="0"/>
              </a:rPr>
              <a:t>analysis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yield</a:t>
            </a:r>
            <a:r>
              <a:rPr lang="es-ES" altLang="en-US" sz="2400" dirty="0">
                <a:latin typeface="Times New Roman" pitchFamily="18" charset="0"/>
              </a:rPr>
              <a:t> CAA </a:t>
            </a:r>
            <a:r>
              <a:rPr lang="es-ES" altLang="en-US" sz="2400" dirty="0" err="1">
                <a:latin typeface="Times New Roman" pitchFamily="18" charset="0"/>
              </a:rPr>
              <a:t>estimated</a:t>
            </a:r>
            <a:r>
              <a:rPr lang="es-ES" altLang="en-US" sz="2400" dirty="0">
                <a:latin typeface="Times New Roman" pitchFamily="18" charset="0"/>
              </a:rPr>
              <a:t>  </a:t>
            </a:r>
            <a:r>
              <a:rPr lang="es-ES" altLang="en-US" sz="2400" dirty="0" err="1">
                <a:latin typeface="Times New Roman" pitchFamily="18" charset="0"/>
              </a:rPr>
              <a:t>with</a:t>
            </a:r>
            <a:r>
              <a:rPr lang="es-ES" altLang="en-US" sz="2400" dirty="0">
                <a:latin typeface="Times New Roman" pitchFamily="18" charset="0"/>
              </a:rPr>
              <a:t> error.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2400" dirty="0" err="1">
                <a:latin typeface="Times New Roman" pitchFamily="18" charset="0"/>
              </a:rPr>
              <a:t>Selectivity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mainly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based</a:t>
            </a:r>
            <a:r>
              <a:rPr lang="es-ES" altLang="en-US" sz="2400" dirty="0">
                <a:latin typeface="Times New Roman" pitchFamily="18" charset="0"/>
              </a:rPr>
              <a:t> in 1- 4 </a:t>
            </a:r>
            <a:r>
              <a:rPr lang="es-ES" altLang="en-US" sz="2400" dirty="0" err="1">
                <a:latin typeface="Times New Roman" pitchFamily="18" charset="0"/>
              </a:rPr>
              <a:t>years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old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albacore</a:t>
            </a:r>
            <a:r>
              <a:rPr lang="es-ES" altLang="en-US" sz="2400" dirty="0">
                <a:latin typeface="Times New Roman" pitchFamily="18" charset="0"/>
              </a:rPr>
              <a:t>, </a:t>
            </a:r>
            <a:r>
              <a:rPr lang="es-ES" altLang="en-US" sz="2400" dirty="0" err="1">
                <a:latin typeface="Times New Roman" pitchFamily="18" charset="0"/>
              </a:rPr>
              <a:t>changing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annually</a:t>
            </a:r>
            <a:r>
              <a:rPr lang="es-ES" alt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s-E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n-US" sz="2400" dirty="0" err="1">
                <a:latin typeface="Times New Roman" pitchFamily="18" charset="0"/>
              </a:rPr>
              <a:t>Assessment</a:t>
            </a:r>
            <a:r>
              <a:rPr lang="es-ES" altLang="en-US" sz="2400" dirty="0">
                <a:latin typeface="Times New Roman" pitchFamily="18" charset="0"/>
              </a:rPr>
              <a:t>  </a:t>
            </a:r>
            <a:r>
              <a:rPr lang="es-ES" altLang="en-US" sz="2400" dirty="0" err="1">
                <a:latin typeface="Times New Roman" pitchFamily="18" charset="0"/>
              </a:rPr>
              <a:t>driven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by</a:t>
            </a:r>
            <a:r>
              <a:rPr lang="es-ES" altLang="en-US" sz="2400" dirty="0">
                <a:latin typeface="Times New Roman" pitchFamily="18" charset="0"/>
              </a:rPr>
              <a:t> CAA</a:t>
            </a:r>
          </a:p>
          <a:p>
            <a:pPr eaLnBrk="1" hangingPunct="1">
              <a:spcBef>
                <a:spcPct val="50000"/>
              </a:spcBef>
            </a:pPr>
            <a:endParaRPr lang="es-E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n-US" sz="2400" dirty="0">
                <a:latin typeface="Times New Roman" pitchFamily="18" charset="0"/>
              </a:rPr>
              <a:t>In </a:t>
            </a:r>
            <a:r>
              <a:rPr lang="es-ES" altLang="en-US" sz="2400" dirty="0" err="1">
                <a:latin typeface="Times New Roman" pitchFamily="18" charset="0"/>
              </a:rPr>
              <a:t>the</a:t>
            </a:r>
            <a:r>
              <a:rPr lang="es-ES" altLang="en-US" sz="2400" dirty="0">
                <a:latin typeface="Times New Roman" pitchFamily="18" charset="0"/>
              </a:rPr>
              <a:t> case of </a:t>
            </a:r>
            <a:r>
              <a:rPr lang="es-ES" altLang="en-US" sz="2400" dirty="0" err="1">
                <a:latin typeface="Times New Roman" pitchFamily="18" charset="0"/>
              </a:rPr>
              <a:t>Albacore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aging</a:t>
            </a:r>
            <a:r>
              <a:rPr lang="es-ES" altLang="en-US" sz="2400" dirty="0">
                <a:latin typeface="Times New Roman" pitchFamily="18" charset="0"/>
              </a:rPr>
              <a:t> error </a:t>
            </a:r>
            <a:r>
              <a:rPr lang="es-ES" altLang="en-US" sz="2400" dirty="0" err="1">
                <a:latin typeface="Times New Roman" pitchFamily="18" charset="0"/>
              </a:rPr>
              <a:t>is</a:t>
            </a:r>
            <a:r>
              <a:rPr lang="es-ES" altLang="en-US" sz="2400" dirty="0">
                <a:latin typeface="Times New Roman" pitchFamily="18" charset="0"/>
              </a:rPr>
              <a:t> more </a:t>
            </a:r>
            <a:r>
              <a:rPr lang="es-ES" altLang="en-US" sz="2400" dirty="0" err="1">
                <a:latin typeface="Times New Roman" pitchFamily="18" charset="0"/>
              </a:rPr>
              <a:t>important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than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sampling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errors</a:t>
            </a:r>
            <a:r>
              <a:rPr lang="es-ES" altLang="en-US" sz="2400" dirty="0">
                <a:latin typeface="Times New Roman" pitchFamily="18" charset="0"/>
              </a:rPr>
              <a:t>. </a:t>
            </a:r>
            <a:r>
              <a:rPr lang="es-ES" altLang="en-US" sz="2400" dirty="0" err="1">
                <a:latin typeface="Times New Roman" pitchFamily="18" charset="0"/>
              </a:rPr>
              <a:t>Not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easy</a:t>
            </a:r>
            <a:r>
              <a:rPr lang="es-ES" altLang="en-US" sz="2400" dirty="0">
                <a:latin typeface="Times New Roman" pitchFamily="18" charset="0"/>
              </a:rPr>
              <a:t>  </a:t>
            </a:r>
            <a:r>
              <a:rPr lang="es-ES" altLang="en-US" sz="2400" dirty="0" err="1">
                <a:latin typeface="Times New Roman" pitchFamily="18" charset="0"/>
              </a:rPr>
              <a:t>to</a:t>
            </a:r>
            <a:r>
              <a:rPr lang="es-ES" altLang="en-US" sz="2400" dirty="0">
                <a:latin typeface="Times New Roman" pitchFamily="18" charset="0"/>
              </a:rPr>
              <a:t> </a:t>
            </a:r>
            <a:r>
              <a:rPr lang="es-ES" altLang="en-US" sz="2400" dirty="0" err="1">
                <a:latin typeface="Times New Roman" pitchFamily="18" charset="0"/>
              </a:rPr>
              <a:t>solve</a:t>
            </a:r>
            <a:r>
              <a:rPr lang="es-ES" alt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s-E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n-US" sz="2400" dirty="0">
              <a:latin typeface="Times New Roman" pitchFamily="18" charset="0"/>
            </a:endParaRPr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9223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428875" y="214313"/>
            <a:ext cx="4506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OBJECTIVE PRESENT STUDY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95288" y="1143000"/>
            <a:ext cx="874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n-US" sz="2000" dirty="0" err="1">
                <a:latin typeface="Times New Roman" pitchFamily="18" charset="0"/>
              </a:rPr>
              <a:t>Model</a:t>
            </a:r>
            <a:r>
              <a:rPr lang="es-ES" altLang="en-US" sz="2000" dirty="0">
                <a:latin typeface="Times New Roman" pitchFamily="18" charset="0"/>
              </a:rPr>
              <a:t> individual </a:t>
            </a:r>
            <a:r>
              <a:rPr lang="es-ES" altLang="en-US" sz="2000" dirty="0" err="1">
                <a:latin typeface="Times New Roman" pitchFamily="18" charset="0"/>
              </a:rPr>
              <a:t>variation</a:t>
            </a:r>
            <a:r>
              <a:rPr lang="es-ES" altLang="en-US" sz="2000" dirty="0">
                <a:latin typeface="Times New Roman" pitchFamily="18" charset="0"/>
              </a:rPr>
              <a:t> in </a:t>
            </a:r>
            <a:r>
              <a:rPr lang="es-ES" altLang="en-US" sz="2000" dirty="0" err="1">
                <a:latin typeface="Times New Roman" pitchFamily="18" charset="0"/>
              </a:rPr>
              <a:t>growth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length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based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on</a:t>
            </a:r>
            <a:r>
              <a:rPr lang="es-ES" altLang="en-US" sz="2000" dirty="0">
                <a:latin typeface="Times New Roman" pitchFamily="18" charset="0"/>
              </a:rPr>
              <a:t> individual </a:t>
            </a:r>
            <a:r>
              <a:rPr lang="es-ES" altLang="en-US" sz="2000" dirty="0" err="1">
                <a:latin typeface="Times New Roman" pitchFamily="18" charset="0"/>
              </a:rPr>
              <a:t>life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history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derived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from</a:t>
            </a:r>
            <a:r>
              <a:rPr lang="es-ES" altLang="en-US" sz="2000" dirty="0">
                <a:latin typeface="Times New Roman" pitchFamily="18" charset="0"/>
              </a:rPr>
              <a:t> back-</a:t>
            </a:r>
            <a:r>
              <a:rPr lang="es-ES" altLang="en-US" sz="2000" dirty="0" err="1">
                <a:latin typeface="Times New Roman" pitchFamily="18" charset="0"/>
              </a:rPr>
              <a:t>calculated</a:t>
            </a:r>
            <a:r>
              <a:rPr lang="es-ES" altLang="en-US" sz="2000" dirty="0">
                <a:latin typeface="Times New Roman" pitchFamily="18" charset="0"/>
              </a:rPr>
              <a:t>  </a:t>
            </a:r>
            <a:r>
              <a:rPr lang="es-ES" altLang="en-US" sz="2000" dirty="0" err="1">
                <a:latin typeface="Times New Roman" pitchFamily="18" charset="0"/>
              </a:rPr>
              <a:t>length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based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on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spine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section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dirty="0" err="1">
                <a:latin typeface="Times New Roman" pitchFamily="18" charset="0"/>
              </a:rPr>
              <a:t>reading</a:t>
            </a:r>
            <a:r>
              <a:rPr lang="es-ES" altLang="en-US" sz="2000" dirty="0">
                <a:latin typeface="Times New Roman" pitchFamily="18" charset="0"/>
              </a:rPr>
              <a:t> of </a:t>
            </a:r>
            <a:r>
              <a:rPr lang="es-ES" altLang="en-US" sz="2000" dirty="0" err="1">
                <a:latin typeface="Times New Roman" pitchFamily="18" charset="0"/>
              </a:rPr>
              <a:t>annual</a:t>
            </a:r>
            <a:r>
              <a:rPr lang="es-ES" altLang="en-US" sz="2000" dirty="0">
                <a:latin typeface="Times New Roman" pitchFamily="18" charset="0"/>
              </a:rPr>
              <a:t> </a:t>
            </a:r>
            <a:r>
              <a:rPr lang="es-ES" altLang="en-US" sz="2000" i="1" dirty="0" err="1" smtClean="0">
                <a:latin typeface="Times New Roman" pitchFamily="18" charset="0"/>
              </a:rPr>
              <a:t>annulus</a:t>
            </a:r>
            <a:r>
              <a:rPr lang="es-ES" altLang="en-US" sz="2000" i="1" dirty="0" smtClean="0">
                <a:latin typeface="Times New Roman" pitchFamily="18" charset="0"/>
              </a:rPr>
              <a:t>. </a:t>
            </a:r>
            <a:r>
              <a:rPr lang="es-ES" altLang="en-US" sz="2000" dirty="0" err="1" smtClean="0">
                <a:latin typeface="Times New Roman" pitchFamily="18" charset="0"/>
              </a:rPr>
              <a:t>Growth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trajectories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each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fish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ends</a:t>
            </a:r>
            <a:r>
              <a:rPr lang="es-ES" altLang="en-US" sz="2000" dirty="0" smtClean="0">
                <a:latin typeface="Times New Roman" pitchFamily="18" charset="0"/>
              </a:rPr>
              <a:t> in </a:t>
            </a:r>
            <a:r>
              <a:rPr lang="es-ES" altLang="en-US" sz="2000" dirty="0" err="1" smtClean="0">
                <a:latin typeface="Times New Roman" pitchFamily="18" charset="0"/>
              </a:rPr>
              <a:t>measured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length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when</a:t>
            </a:r>
            <a:r>
              <a:rPr lang="es-ES" altLang="en-US" sz="2000" dirty="0" smtClean="0">
                <a:latin typeface="Times New Roman" pitchFamily="18" charset="0"/>
              </a:rPr>
              <a:t> </a:t>
            </a:r>
            <a:r>
              <a:rPr lang="es-ES" altLang="en-US" sz="2000" dirty="0" err="1" smtClean="0">
                <a:latin typeface="Times New Roman" pitchFamily="18" charset="0"/>
              </a:rPr>
              <a:t>captured</a:t>
            </a:r>
            <a:endParaRPr lang="es-ES" altLang="en-US" sz="2000" dirty="0">
              <a:latin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2500313"/>
            <a:ext cx="635793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0247" name="21 Imagen" descr="LOGOTIPO+LEMA I CENTENARIO_rgb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357438" y="214313"/>
            <a:ext cx="4098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MATERIAL &amp; METHODS   </a:t>
            </a: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7235825" y="0"/>
            <a:ext cx="1908175" cy="706438"/>
            <a:chOff x="4558" y="0"/>
            <a:chExt cx="1202" cy="445"/>
          </a:xfrm>
        </p:grpSpPr>
        <p:pic>
          <p:nvPicPr>
            <p:cNvPr id="11272" name="21 Imagen" descr="LOGOTIPO+LEMA I CENTENARIO_rg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5" y="0"/>
              <a:ext cx="4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" y="0"/>
              <a:ext cx="77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9 CuadroTexto"/>
          <p:cNvSpPr txBox="1">
            <a:spLocks noChangeArrowheads="1"/>
          </p:cNvSpPr>
          <p:nvPr/>
        </p:nvSpPr>
        <p:spPr bwMode="auto">
          <a:xfrm>
            <a:off x="857250" y="1071563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imes New Roman" pitchFamily="18" charset="0"/>
                <a:cs typeface="Times New Roman" pitchFamily="18" charset="0"/>
              </a:rPr>
              <a:t>AGING ALBACORE FIRST DORSAL SPINE SECTIONS</a:t>
            </a:r>
          </a:p>
        </p:txBody>
      </p:sp>
      <p:sp>
        <p:nvSpPr>
          <p:cNvPr id="11270" name="10 CuadroTexto"/>
          <p:cNvSpPr txBox="1">
            <a:spLocks noChangeArrowheads="1"/>
          </p:cNvSpPr>
          <p:nvPr/>
        </p:nvSpPr>
        <p:spPr bwMode="auto">
          <a:xfrm>
            <a:off x="785813" y="2071688"/>
            <a:ext cx="79295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annuli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migratory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spring-summer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autumn-winter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at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up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albacore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inmature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Spawners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&gt; 5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annulus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year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Total 586 individual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aged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in 2011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season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: June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Sampled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baitboat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troll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fleets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catch.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:  41 FL (cm)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120 FL (cm)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albacore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fish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11 Rectángulo"/>
          <p:cNvSpPr>
            <a:spLocks noChangeArrowheads="1"/>
          </p:cNvSpPr>
          <p:nvPr/>
        </p:nvSpPr>
        <p:spPr bwMode="auto">
          <a:xfrm>
            <a:off x="785813" y="4929188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Fish born in June were age x.0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fish captured in July, August or September were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age x.25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fish captured October, November or December were age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x.5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where x is the age in years inferred from the spine reading.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2031</TotalTime>
  <Words>877</Words>
  <Application>Microsoft Office PowerPoint</Application>
  <PresentationFormat>Presentación en pantalla (4:3)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predeterminado</vt:lpstr>
      <vt:lpstr>Gráfico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Bernardo Perez Guerrero</dc:creator>
  <cp:lastModifiedBy>Vic</cp:lastModifiedBy>
  <cp:revision>219</cp:revision>
  <dcterms:created xsi:type="dcterms:W3CDTF">2014-10-13T10:08:52Z</dcterms:created>
  <dcterms:modified xsi:type="dcterms:W3CDTF">2014-11-04T15:07:16Z</dcterms:modified>
</cp:coreProperties>
</file>