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78" r:id="rId11"/>
    <p:sldId id="273" r:id="rId12"/>
    <p:sldId id="269" r:id="rId13"/>
    <p:sldId id="279" r:id="rId14"/>
    <p:sldId id="270" r:id="rId15"/>
    <p:sldId id="271" r:id="rId16"/>
    <p:sldId id="274" r:id="rId17"/>
    <p:sldId id="275" r:id="rId18"/>
    <p:sldId id="276" r:id="rId19"/>
    <p:sldId id="280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18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t\Desktop\20130205_albacore_basecase_v3.24f\22_3.11b_3.24f_lencomp_weighting_r0profile\compare_r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t\Desktop\20130205_albacore_basecase_v3.24f\22_3.11b_3.24f_lencomp_weighting_r0profile\compare_r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t\Desktop\201303_CAPAM_selex\CAPAM_Reports_Te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t\Desktop\201303_CAPAM_selex\CAPAM_Reports_Te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t\Desktop\201303_CAPAM_selex\CAPAM_Reports_Te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t\Desktop\201303_CAPAM_selex\CAPAM_Reports_Te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t\Desktop\201303_CAPAM_selex\CAPAM_Reports_Te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97462817147858"/>
          <c:y val="5.1400554097404488E-2"/>
          <c:w val="0.67462248468941377"/>
          <c:h val="0.8326195683872849"/>
        </c:manualLayout>
      </c:layout>
      <c:scatterChart>
        <c:scatterStyle val="lineMarker"/>
        <c:varyColors val="0"/>
        <c:ser>
          <c:idx val="1"/>
          <c:order val="0"/>
          <c:tx>
            <c:strRef>
              <c:f>SSB!$B$1</c:f>
              <c:strCache>
                <c:ptCount val="1"/>
                <c:pt idx="0">
                  <c:v>0.001</c:v>
                </c:pt>
              </c:strCache>
            </c:strRef>
          </c:tx>
          <c:marker>
            <c:symbol val="none"/>
          </c:marker>
          <c:xVal>
            <c:numRef>
              <c:f>SSB!$A$4:$A$47</c:f>
              <c:numCache>
                <c:formatCode>General</c:formatCode>
                <c:ptCount val="44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</c:numCache>
            </c:numRef>
          </c:xVal>
          <c:yVal>
            <c:numRef>
              <c:f>SSB!$B$4:$B$47</c:f>
              <c:numCache>
                <c:formatCode>General</c:formatCode>
                <c:ptCount val="44"/>
                <c:pt idx="0">
                  <c:v>199665</c:v>
                </c:pt>
                <c:pt idx="1">
                  <c:v>173108</c:v>
                </c:pt>
                <c:pt idx="2">
                  <c:v>150765</c:v>
                </c:pt>
                <c:pt idx="3">
                  <c:v>144119</c:v>
                </c:pt>
                <c:pt idx="4">
                  <c:v>148589</c:v>
                </c:pt>
                <c:pt idx="5">
                  <c:v>159382</c:v>
                </c:pt>
                <c:pt idx="6">
                  <c:v>163486</c:v>
                </c:pt>
                <c:pt idx="7">
                  <c:v>164063</c:v>
                </c:pt>
                <c:pt idx="8">
                  <c:v>153477</c:v>
                </c:pt>
                <c:pt idx="9">
                  <c:v>141883</c:v>
                </c:pt>
                <c:pt idx="10">
                  <c:v>129879</c:v>
                </c:pt>
                <c:pt idx="11">
                  <c:v>122721</c:v>
                </c:pt>
                <c:pt idx="12">
                  <c:v>119223</c:v>
                </c:pt>
                <c:pt idx="13">
                  <c:v>108371</c:v>
                </c:pt>
                <c:pt idx="14">
                  <c:v>97585.4</c:v>
                </c:pt>
                <c:pt idx="15">
                  <c:v>101330</c:v>
                </c:pt>
                <c:pt idx="16">
                  <c:v>106403</c:v>
                </c:pt>
                <c:pt idx="17">
                  <c:v>99871.6</c:v>
                </c:pt>
                <c:pt idx="18">
                  <c:v>92197</c:v>
                </c:pt>
                <c:pt idx="19">
                  <c:v>92211.6</c:v>
                </c:pt>
                <c:pt idx="20">
                  <c:v>92918.8</c:v>
                </c:pt>
                <c:pt idx="21">
                  <c:v>97910.6</c:v>
                </c:pt>
                <c:pt idx="22">
                  <c:v>101753</c:v>
                </c:pt>
                <c:pt idx="23">
                  <c:v>105776</c:v>
                </c:pt>
                <c:pt idx="24">
                  <c:v>107555</c:v>
                </c:pt>
                <c:pt idx="25">
                  <c:v>111662</c:v>
                </c:pt>
                <c:pt idx="26">
                  <c:v>117552</c:v>
                </c:pt>
                <c:pt idx="27">
                  <c:v>135930</c:v>
                </c:pt>
                <c:pt idx="28">
                  <c:v>166120</c:v>
                </c:pt>
                <c:pt idx="29">
                  <c:v>177185</c:v>
                </c:pt>
                <c:pt idx="30">
                  <c:v>180102</c:v>
                </c:pt>
                <c:pt idx="31">
                  <c:v>224022</c:v>
                </c:pt>
                <c:pt idx="32">
                  <c:v>233816</c:v>
                </c:pt>
                <c:pt idx="33">
                  <c:v>222004</c:v>
                </c:pt>
                <c:pt idx="34">
                  <c:v>201969</c:v>
                </c:pt>
                <c:pt idx="35">
                  <c:v>201040</c:v>
                </c:pt>
                <c:pt idx="36">
                  <c:v>189846</c:v>
                </c:pt>
                <c:pt idx="37">
                  <c:v>165962</c:v>
                </c:pt>
                <c:pt idx="38">
                  <c:v>161491</c:v>
                </c:pt>
                <c:pt idx="39">
                  <c:v>160645</c:v>
                </c:pt>
                <c:pt idx="40">
                  <c:v>164413</c:v>
                </c:pt>
                <c:pt idx="41">
                  <c:v>161766</c:v>
                </c:pt>
                <c:pt idx="42">
                  <c:v>150370</c:v>
                </c:pt>
                <c:pt idx="43">
                  <c:v>157059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SSB!$C$1</c:f>
              <c:strCache>
                <c:ptCount val="1"/>
                <c:pt idx="0">
                  <c:v>0.01</c:v>
                </c:pt>
              </c:strCache>
            </c:strRef>
          </c:tx>
          <c:marker>
            <c:symbol val="none"/>
          </c:marker>
          <c:xVal>
            <c:numRef>
              <c:f>SSB!$A$4:$A$47</c:f>
              <c:numCache>
                <c:formatCode>General</c:formatCode>
                <c:ptCount val="44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</c:numCache>
            </c:numRef>
          </c:xVal>
          <c:yVal>
            <c:numRef>
              <c:f>SSB!$C$4:$C$47</c:f>
              <c:numCache>
                <c:formatCode>General</c:formatCode>
                <c:ptCount val="44"/>
                <c:pt idx="0">
                  <c:v>383820</c:v>
                </c:pt>
                <c:pt idx="1">
                  <c:v>366878</c:v>
                </c:pt>
                <c:pt idx="2">
                  <c:v>357320</c:v>
                </c:pt>
                <c:pt idx="3">
                  <c:v>356453</c:v>
                </c:pt>
                <c:pt idx="4">
                  <c:v>374667</c:v>
                </c:pt>
                <c:pt idx="5">
                  <c:v>399799</c:v>
                </c:pt>
                <c:pt idx="6">
                  <c:v>400177</c:v>
                </c:pt>
                <c:pt idx="7">
                  <c:v>389987</c:v>
                </c:pt>
                <c:pt idx="8">
                  <c:v>373638</c:v>
                </c:pt>
                <c:pt idx="9">
                  <c:v>350295</c:v>
                </c:pt>
                <c:pt idx="10">
                  <c:v>331086</c:v>
                </c:pt>
                <c:pt idx="11">
                  <c:v>318367</c:v>
                </c:pt>
                <c:pt idx="12">
                  <c:v>309948</c:v>
                </c:pt>
                <c:pt idx="13">
                  <c:v>288807</c:v>
                </c:pt>
                <c:pt idx="14">
                  <c:v>271588</c:v>
                </c:pt>
                <c:pt idx="15">
                  <c:v>271244</c:v>
                </c:pt>
                <c:pt idx="16">
                  <c:v>267163</c:v>
                </c:pt>
                <c:pt idx="17">
                  <c:v>254142</c:v>
                </c:pt>
                <c:pt idx="18">
                  <c:v>243125</c:v>
                </c:pt>
                <c:pt idx="19">
                  <c:v>240385</c:v>
                </c:pt>
                <c:pt idx="20">
                  <c:v>241151</c:v>
                </c:pt>
                <c:pt idx="21">
                  <c:v>253160</c:v>
                </c:pt>
                <c:pt idx="22">
                  <c:v>257134</c:v>
                </c:pt>
                <c:pt idx="23">
                  <c:v>254741</c:v>
                </c:pt>
                <c:pt idx="24">
                  <c:v>253387</c:v>
                </c:pt>
                <c:pt idx="25">
                  <c:v>266508</c:v>
                </c:pt>
                <c:pt idx="26">
                  <c:v>274935</c:v>
                </c:pt>
                <c:pt idx="27">
                  <c:v>290987</c:v>
                </c:pt>
                <c:pt idx="28">
                  <c:v>337153</c:v>
                </c:pt>
                <c:pt idx="29">
                  <c:v>394965</c:v>
                </c:pt>
                <c:pt idx="30">
                  <c:v>425516</c:v>
                </c:pt>
                <c:pt idx="31">
                  <c:v>444899</c:v>
                </c:pt>
                <c:pt idx="32">
                  <c:v>451810</c:v>
                </c:pt>
                <c:pt idx="33">
                  <c:v>457613</c:v>
                </c:pt>
                <c:pt idx="34">
                  <c:v>424571</c:v>
                </c:pt>
                <c:pt idx="35">
                  <c:v>410073</c:v>
                </c:pt>
                <c:pt idx="36">
                  <c:v>392657</c:v>
                </c:pt>
                <c:pt idx="37">
                  <c:v>368606</c:v>
                </c:pt>
                <c:pt idx="38">
                  <c:v>382329</c:v>
                </c:pt>
                <c:pt idx="39">
                  <c:v>389493</c:v>
                </c:pt>
                <c:pt idx="40">
                  <c:v>373670</c:v>
                </c:pt>
                <c:pt idx="41">
                  <c:v>368578</c:v>
                </c:pt>
                <c:pt idx="42">
                  <c:v>360309</c:v>
                </c:pt>
                <c:pt idx="43">
                  <c:v>369519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SSB!$D$1</c:f>
              <c:strCache>
                <c:ptCount val="1"/>
                <c:pt idx="0">
                  <c:v>0.025</c:v>
                </c:pt>
              </c:strCache>
            </c:strRef>
          </c:tx>
          <c:marker>
            <c:symbol val="none"/>
          </c:marker>
          <c:xVal>
            <c:numRef>
              <c:f>SSB!$A$4:$A$47</c:f>
              <c:numCache>
                <c:formatCode>General</c:formatCode>
                <c:ptCount val="44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</c:numCache>
            </c:numRef>
          </c:xVal>
          <c:yVal>
            <c:numRef>
              <c:f>SSB!$D$4:$D$47</c:f>
              <c:numCache>
                <c:formatCode>General</c:formatCode>
                <c:ptCount val="44"/>
                <c:pt idx="0">
                  <c:v>450341</c:v>
                </c:pt>
                <c:pt idx="1">
                  <c:v>448837</c:v>
                </c:pt>
                <c:pt idx="2">
                  <c:v>462497</c:v>
                </c:pt>
                <c:pt idx="3">
                  <c:v>472486</c:v>
                </c:pt>
                <c:pt idx="4">
                  <c:v>507339</c:v>
                </c:pt>
                <c:pt idx="5">
                  <c:v>549343</c:v>
                </c:pt>
                <c:pt idx="6">
                  <c:v>552772</c:v>
                </c:pt>
                <c:pt idx="7">
                  <c:v>538265</c:v>
                </c:pt>
                <c:pt idx="8">
                  <c:v>517929</c:v>
                </c:pt>
                <c:pt idx="9">
                  <c:v>481710</c:v>
                </c:pt>
                <c:pt idx="10">
                  <c:v>451003</c:v>
                </c:pt>
                <c:pt idx="11">
                  <c:v>436067</c:v>
                </c:pt>
                <c:pt idx="12">
                  <c:v>426464</c:v>
                </c:pt>
                <c:pt idx="13">
                  <c:v>403287</c:v>
                </c:pt>
                <c:pt idx="14">
                  <c:v>387424</c:v>
                </c:pt>
                <c:pt idx="15">
                  <c:v>386465</c:v>
                </c:pt>
                <c:pt idx="16">
                  <c:v>376367</c:v>
                </c:pt>
                <c:pt idx="17">
                  <c:v>357212</c:v>
                </c:pt>
                <c:pt idx="18">
                  <c:v>341503</c:v>
                </c:pt>
                <c:pt idx="19">
                  <c:v>336211</c:v>
                </c:pt>
                <c:pt idx="20">
                  <c:v>334393</c:v>
                </c:pt>
                <c:pt idx="21">
                  <c:v>350263</c:v>
                </c:pt>
                <c:pt idx="22">
                  <c:v>353576</c:v>
                </c:pt>
                <c:pt idx="23">
                  <c:v>342232</c:v>
                </c:pt>
                <c:pt idx="24">
                  <c:v>335590</c:v>
                </c:pt>
                <c:pt idx="25">
                  <c:v>350366</c:v>
                </c:pt>
                <c:pt idx="26">
                  <c:v>356504</c:v>
                </c:pt>
                <c:pt idx="27">
                  <c:v>368950</c:v>
                </c:pt>
                <c:pt idx="28">
                  <c:v>433226</c:v>
                </c:pt>
                <c:pt idx="29">
                  <c:v>518927</c:v>
                </c:pt>
                <c:pt idx="30">
                  <c:v>553325</c:v>
                </c:pt>
                <c:pt idx="31">
                  <c:v>557824</c:v>
                </c:pt>
                <c:pt idx="32">
                  <c:v>551624</c:v>
                </c:pt>
                <c:pt idx="33">
                  <c:v>550617</c:v>
                </c:pt>
                <c:pt idx="34">
                  <c:v>509294</c:v>
                </c:pt>
                <c:pt idx="35">
                  <c:v>493502</c:v>
                </c:pt>
                <c:pt idx="36">
                  <c:v>484993</c:v>
                </c:pt>
                <c:pt idx="37">
                  <c:v>466927</c:v>
                </c:pt>
                <c:pt idx="38">
                  <c:v>496307</c:v>
                </c:pt>
                <c:pt idx="39">
                  <c:v>515383</c:v>
                </c:pt>
                <c:pt idx="40">
                  <c:v>495762</c:v>
                </c:pt>
                <c:pt idx="41">
                  <c:v>486782</c:v>
                </c:pt>
                <c:pt idx="42">
                  <c:v>474988</c:v>
                </c:pt>
                <c:pt idx="43">
                  <c:v>494322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640512"/>
        <c:axId val="179641088"/>
      </c:scatterChart>
      <c:valAx>
        <c:axId val="179640512"/>
        <c:scaling>
          <c:orientation val="minMax"/>
          <c:max val="2010"/>
          <c:min val="1965"/>
        </c:scaling>
        <c:delete val="0"/>
        <c:axPos val="b"/>
        <c:numFmt formatCode="General" sourceLinked="1"/>
        <c:majorTickMark val="out"/>
        <c:minorTickMark val="none"/>
        <c:tickLblPos val="nextTo"/>
        <c:crossAx val="179641088"/>
        <c:crosses val="autoZero"/>
        <c:crossBetween val="midCat"/>
      </c:valAx>
      <c:valAx>
        <c:axId val="1796410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Spawning Biomass (1000 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9640512"/>
        <c:crosses val="autoZero"/>
        <c:crossBetween val="midCat"/>
        <c:dispUnits>
          <c:builtInUnit val="thousands"/>
        </c:dispUnits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86765938338219"/>
          <c:y val="6.5289442986293383E-2"/>
          <c:w val="0.79185463207766915"/>
          <c:h val="0.73444808982210552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r0_vs_lambda!$A$2:$A$10</c:f>
              <c:numCache>
                <c:formatCode>General</c:formatCode>
                <c:ptCount val="9"/>
                <c:pt idx="0">
                  <c:v>1E-3</c:v>
                </c:pt>
                <c:pt idx="1">
                  <c:v>0.01</c:v>
                </c:pt>
                <c:pt idx="2">
                  <c:v>2.5000000000000001E-2</c:v>
                </c:pt>
                <c:pt idx="3">
                  <c:v>0.05</c:v>
                </c:pt>
                <c:pt idx="4">
                  <c:v>0.1</c:v>
                </c:pt>
                <c:pt idx="5">
                  <c:v>0.25</c:v>
                </c:pt>
                <c:pt idx="6">
                  <c:v>0.5</c:v>
                </c:pt>
                <c:pt idx="7">
                  <c:v>0.75</c:v>
                </c:pt>
                <c:pt idx="8">
                  <c:v>1</c:v>
                </c:pt>
              </c:numCache>
            </c:numRef>
          </c:xVal>
          <c:yVal>
            <c:numRef>
              <c:f>r0_vs_lambda!$D$2:$D$10</c:f>
              <c:numCache>
                <c:formatCode>General</c:formatCode>
                <c:ptCount val="9"/>
                <c:pt idx="0">
                  <c:v>10.5596</c:v>
                </c:pt>
                <c:pt idx="1">
                  <c:v>10.8767</c:v>
                </c:pt>
                <c:pt idx="2">
                  <c:v>11.0078</c:v>
                </c:pt>
                <c:pt idx="3">
                  <c:v>10.9503</c:v>
                </c:pt>
                <c:pt idx="4">
                  <c:v>10.4091</c:v>
                </c:pt>
                <c:pt idx="5">
                  <c:v>10.399699999999999</c:v>
                </c:pt>
                <c:pt idx="6">
                  <c:v>10.4277</c:v>
                </c:pt>
                <c:pt idx="7">
                  <c:v>10.444699999999999</c:v>
                </c:pt>
                <c:pt idx="8">
                  <c:v>10.460800000000001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607296"/>
        <c:axId val="184607872"/>
      </c:scatterChart>
      <c:valAx>
        <c:axId val="184607296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Size</a:t>
                </a:r>
                <a:r>
                  <a:rPr lang="en-US" baseline="0"/>
                  <a:t> composition weighting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4607872"/>
        <c:crosses val="autoZero"/>
        <c:crossBetween val="midCat"/>
      </c:valAx>
      <c:valAx>
        <c:axId val="1846078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LN_R0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46072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02405949256338E-2"/>
          <c:y val="5.1400554097404488E-2"/>
          <c:w val="0.79892716535433062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lenslx_plot!$A$6</c:f>
              <c:strCache>
                <c:ptCount val="1"/>
                <c:pt idx="0">
                  <c:v>Est Selex no tblk</c:v>
                </c:pt>
              </c:strCache>
            </c:strRef>
          </c:tx>
          <c:marker>
            <c:symbol val="none"/>
          </c:marker>
          <c:xVal>
            <c:numRef>
              <c:f>lenslx_plot!$G$1:$BS$1</c:f>
              <c:numCache>
                <c:formatCode>General</c:formatCode>
                <c:ptCount val="65"/>
                <c:pt idx="0">
                  <c:v>17</c:v>
                </c:pt>
                <c:pt idx="1">
                  <c:v>19</c:v>
                </c:pt>
                <c:pt idx="2">
                  <c:v>21</c:v>
                </c:pt>
                <c:pt idx="3">
                  <c:v>23</c:v>
                </c:pt>
                <c:pt idx="4">
                  <c:v>25</c:v>
                </c:pt>
                <c:pt idx="5">
                  <c:v>27</c:v>
                </c:pt>
                <c:pt idx="6">
                  <c:v>29</c:v>
                </c:pt>
                <c:pt idx="7">
                  <c:v>31</c:v>
                </c:pt>
                <c:pt idx="8">
                  <c:v>33</c:v>
                </c:pt>
                <c:pt idx="9">
                  <c:v>35</c:v>
                </c:pt>
                <c:pt idx="10">
                  <c:v>37</c:v>
                </c:pt>
                <c:pt idx="11">
                  <c:v>39</c:v>
                </c:pt>
                <c:pt idx="12">
                  <c:v>41</c:v>
                </c:pt>
                <c:pt idx="13">
                  <c:v>43</c:v>
                </c:pt>
                <c:pt idx="14">
                  <c:v>45</c:v>
                </c:pt>
                <c:pt idx="15">
                  <c:v>47</c:v>
                </c:pt>
                <c:pt idx="16">
                  <c:v>49</c:v>
                </c:pt>
                <c:pt idx="17">
                  <c:v>51</c:v>
                </c:pt>
                <c:pt idx="18">
                  <c:v>53</c:v>
                </c:pt>
                <c:pt idx="19">
                  <c:v>55</c:v>
                </c:pt>
                <c:pt idx="20">
                  <c:v>57</c:v>
                </c:pt>
                <c:pt idx="21">
                  <c:v>60</c:v>
                </c:pt>
                <c:pt idx="22">
                  <c:v>64</c:v>
                </c:pt>
                <c:pt idx="23">
                  <c:v>68</c:v>
                </c:pt>
                <c:pt idx="24">
                  <c:v>72</c:v>
                </c:pt>
                <c:pt idx="25">
                  <c:v>76</c:v>
                </c:pt>
                <c:pt idx="26">
                  <c:v>80</c:v>
                </c:pt>
                <c:pt idx="27">
                  <c:v>84</c:v>
                </c:pt>
                <c:pt idx="28">
                  <c:v>88</c:v>
                </c:pt>
                <c:pt idx="29">
                  <c:v>92</c:v>
                </c:pt>
                <c:pt idx="30">
                  <c:v>96</c:v>
                </c:pt>
                <c:pt idx="31">
                  <c:v>100</c:v>
                </c:pt>
                <c:pt idx="32">
                  <c:v>104</c:v>
                </c:pt>
                <c:pt idx="33">
                  <c:v>108</c:v>
                </c:pt>
                <c:pt idx="34">
                  <c:v>113</c:v>
                </c:pt>
                <c:pt idx="35">
                  <c:v>119</c:v>
                </c:pt>
                <c:pt idx="36">
                  <c:v>125</c:v>
                </c:pt>
                <c:pt idx="37">
                  <c:v>131</c:v>
                </c:pt>
                <c:pt idx="38">
                  <c:v>137</c:v>
                </c:pt>
                <c:pt idx="39">
                  <c:v>143</c:v>
                </c:pt>
                <c:pt idx="40">
                  <c:v>149</c:v>
                </c:pt>
                <c:pt idx="41">
                  <c:v>155</c:v>
                </c:pt>
                <c:pt idx="42">
                  <c:v>161</c:v>
                </c:pt>
                <c:pt idx="43">
                  <c:v>167</c:v>
                </c:pt>
                <c:pt idx="44">
                  <c:v>173</c:v>
                </c:pt>
                <c:pt idx="45">
                  <c:v>179</c:v>
                </c:pt>
                <c:pt idx="46">
                  <c:v>185</c:v>
                </c:pt>
                <c:pt idx="47">
                  <c:v>191</c:v>
                </c:pt>
                <c:pt idx="48">
                  <c:v>197</c:v>
                </c:pt>
                <c:pt idx="49">
                  <c:v>203</c:v>
                </c:pt>
                <c:pt idx="50">
                  <c:v>209</c:v>
                </c:pt>
                <c:pt idx="51">
                  <c:v>215</c:v>
                </c:pt>
                <c:pt idx="52">
                  <c:v>221</c:v>
                </c:pt>
                <c:pt idx="53">
                  <c:v>227</c:v>
                </c:pt>
                <c:pt idx="54">
                  <c:v>233</c:v>
                </c:pt>
                <c:pt idx="55">
                  <c:v>239</c:v>
                </c:pt>
                <c:pt idx="56">
                  <c:v>245</c:v>
                </c:pt>
                <c:pt idx="57">
                  <c:v>251</c:v>
                </c:pt>
                <c:pt idx="58">
                  <c:v>257</c:v>
                </c:pt>
                <c:pt idx="59">
                  <c:v>263</c:v>
                </c:pt>
                <c:pt idx="60">
                  <c:v>269</c:v>
                </c:pt>
                <c:pt idx="61">
                  <c:v>275</c:v>
                </c:pt>
                <c:pt idx="62">
                  <c:v>281</c:v>
                </c:pt>
                <c:pt idx="63">
                  <c:v>287</c:v>
                </c:pt>
                <c:pt idx="64">
                  <c:v>293</c:v>
                </c:pt>
              </c:numCache>
            </c:numRef>
          </c:xVal>
          <c:yVal>
            <c:numRef>
              <c:f>lenslx_plot!$F$6:$BS$6</c:f>
              <c:numCache>
                <c:formatCode>General</c:formatCode>
                <c:ptCount val="66"/>
                <c:pt idx="0">
                  <c:v>0</c:v>
                </c:pt>
                <c:pt idx="1">
                  <c:v>6.6928500000000002E-3</c:v>
                </c:pt>
                <c:pt idx="2">
                  <c:v>6.6928500000000002E-3</c:v>
                </c:pt>
                <c:pt idx="3">
                  <c:v>6.6928500000000002E-3</c:v>
                </c:pt>
                <c:pt idx="4">
                  <c:v>6.6928600000000001E-3</c:v>
                </c:pt>
                <c:pt idx="5">
                  <c:v>6.6928600000000001E-3</c:v>
                </c:pt>
                <c:pt idx="6">
                  <c:v>6.69288E-3</c:v>
                </c:pt>
                <c:pt idx="7">
                  <c:v>6.6929299999999997E-3</c:v>
                </c:pt>
                <c:pt idx="8">
                  <c:v>6.6930699999999997E-3</c:v>
                </c:pt>
                <c:pt idx="9">
                  <c:v>6.6934200000000003E-3</c:v>
                </c:pt>
                <c:pt idx="10">
                  <c:v>6.6943200000000001E-3</c:v>
                </c:pt>
                <c:pt idx="11">
                  <c:v>6.6965000000000002E-3</c:v>
                </c:pt>
                <c:pt idx="12">
                  <c:v>6.7016599999999999E-3</c:v>
                </c:pt>
                <c:pt idx="13">
                  <c:v>6.7134400000000002E-3</c:v>
                </c:pt>
                <c:pt idx="14">
                  <c:v>6.7394500000000001E-3</c:v>
                </c:pt>
                <c:pt idx="15">
                  <c:v>6.7949999999999998E-3</c:v>
                </c:pt>
                <c:pt idx="16">
                  <c:v>6.9096599999999998E-3</c:v>
                </c:pt>
                <c:pt idx="17">
                  <c:v>7.1384700000000001E-3</c:v>
                </c:pt>
                <c:pt idx="18">
                  <c:v>7.5797599999999996E-3</c:v>
                </c:pt>
                <c:pt idx="19">
                  <c:v>8.4021500000000006E-3</c:v>
                </c:pt>
                <c:pt idx="20">
                  <c:v>9.8828000000000006E-3</c:v>
                </c:pt>
                <c:pt idx="21">
                  <c:v>1.24575E-2</c:v>
                </c:pt>
                <c:pt idx="22">
                  <c:v>1.9877300000000001E-2</c:v>
                </c:pt>
                <c:pt idx="23">
                  <c:v>4.21903E-2</c:v>
                </c:pt>
                <c:pt idx="24">
                  <c:v>9.0723300000000007E-2</c:v>
                </c:pt>
                <c:pt idx="25">
                  <c:v>0.181588</c:v>
                </c:pt>
                <c:pt idx="26">
                  <c:v>0.32674599999999998</c:v>
                </c:pt>
                <c:pt idx="27">
                  <c:v>0.52164699999999997</c:v>
                </c:pt>
                <c:pt idx="28">
                  <c:v>0.73517100000000002</c:v>
                </c:pt>
                <c:pt idx="29">
                  <c:v>0.91277399999999997</c:v>
                </c:pt>
                <c:pt idx="30">
                  <c:v>0.99757099999999999</c:v>
                </c:pt>
                <c:pt idx="31">
                  <c:v>1</c:v>
                </c:pt>
                <c:pt idx="32">
                  <c:v>0.99085599999999996</c:v>
                </c:pt>
                <c:pt idx="33">
                  <c:v>0.94597900000000001</c:v>
                </c:pt>
                <c:pt idx="34">
                  <c:v>0.86854200000000004</c:v>
                </c:pt>
                <c:pt idx="35">
                  <c:v>0.73897500000000005</c:v>
                </c:pt>
                <c:pt idx="36">
                  <c:v>0.56196999999999997</c:v>
                </c:pt>
                <c:pt idx="37">
                  <c:v>0.39205699999999999</c:v>
                </c:pt>
                <c:pt idx="38">
                  <c:v>0.25146400000000002</c:v>
                </c:pt>
                <c:pt idx="39">
                  <c:v>0.14898500000000001</c:v>
                </c:pt>
                <c:pt idx="40">
                  <c:v>8.2398700000000005E-2</c:v>
                </c:pt>
                <c:pt idx="41">
                  <c:v>4.35573E-2</c:v>
                </c:pt>
                <c:pt idx="42">
                  <c:v>2.3122E-2</c:v>
                </c:pt>
                <c:pt idx="43">
                  <c:v>1.3394E-2</c:v>
                </c:pt>
                <c:pt idx="44">
                  <c:v>9.1944499999999998E-3</c:v>
                </c:pt>
                <c:pt idx="45">
                  <c:v>7.5475500000000001E-3</c:v>
                </c:pt>
                <c:pt idx="46">
                  <c:v>6.9601100000000003E-3</c:v>
                </c:pt>
                <c:pt idx="47">
                  <c:v>6.7693400000000004E-3</c:v>
                </c:pt>
                <c:pt idx="48">
                  <c:v>6.71289E-3</c:v>
                </c:pt>
                <c:pt idx="49">
                  <c:v>6.6976600000000002E-3</c:v>
                </c:pt>
                <c:pt idx="50">
                  <c:v>6.69391E-3</c:v>
                </c:pt>
                <c:pt idx="51">
                  <c:v>6.6930599999999998E-3</c:v>
                </c:pt>
                <c:pt idx="52">
                  <c:v>6.69289E-3</c:v>
                </c:pt>
                <c:pt idx="53">
                  <c:v>6.6928600000000001E-3</c:v>
                </c:pt>
                <c:pt idx="54">
                  <c:v>6.6928500000000002E-3</c:v>
                </c:pt>
                <c:pt idx="55">
                  <c:v>6.6928500000000002E-3</c:v>
                </c:pt>
                <c:pt idx="56">
                  <c:v>6.6928500000000002E-3</c:v>
                </c:pt>
                <c:pt idx="57">
                  <c:v>6.6928500000000002E-3</c:v>
                </c:pt>
                <c:pt idx="58">
                  <c:v>6.6928500000000002E-3</c:v>
                </c:pt>
                <c:pt idx="59">
                  <c:v>6.6928500000000002E-3</c:v>
                </c:pt>
                <c:pt idx="60">
                  <c:v>6.6928500000000002E-3</c:v>
                </c:pt>
                <c:pt idx="61">
                  <c:v>6.6928500000000002E-3</c:v>
                </c:pt>
                <c:pt idx="62">
                  <c:v>6.6928500000000002E-3</c:v>
                </c:pt>
                <c:pt idx="63">
                  <c:v>6.6928500000000002E-3</c:v>
                </c:pt>
                <c:pt idx="64">
                  <c:v>6.6928500000000002E-3</c:v>
                </c:pt>
                <c:pt idx="65">
                  <c:v>6.6928500000000002E-3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lenslx_plot!$A$7</c:f>
              <c:strCache>
                <c:ptCount val="1"/>
                <c:pt idx="0">
                  <c:v>Est Selex tblk52-93</c:v>
                </c:pt>
              </c:strCache>
            </c:strRef>
          </c:tx>
          <c:marker>
            <c:symbol val="none"/>
          </c:marker>
          <c:xVal>
            <c:numRef>
              <c:f>lenslx_plot!$G$1:$BS$1</c:f>
              <c:numCache>
                <c:formatCode>General</c:formatCode>
                <c:ptCount val="65"/>
                <c:pt idx="0">
                  <c:v>17</c:v>
                </c:pt>
                <c:pt idx="1">
                  <c:v>19</c:v>
                </c:pt>
                <c:pt idx="2">
                  <c:v>21</c:v>
                </c:pt>
                <c:pt idx="3">
                  <c:v>23</c:v>
                </c:pt>
                <c:pt idx="4">
                  <c:v>25</c:v>
                </c:pt>
                <c:pt idx="5">
                  <c:v>27</c:v>
                </c:pt>
                <c:pt idx="6">
                  <c:v>29</c:v>
                </c:pt>
                <c:pt idx="7">
                  <c:v>31</c:v>
                </c:pt>
                <c:pt idx="8">
                  <c:v>33</c:v>
                </c:pt>
                <c:pt idx="9">
                  <c:v>35</c:v>
                </c:pt>
                <c:pt idx="10">
                  <c:v>37</c:v>
                </c:pt>
                <c:pt idx="11">
                  <c:v>39</c:v>
                </c:pt>
                <c:pt idx="12">
                  <c:v>41</c:v>
                </c:pt>
                <c:pt idx="13">
                  <c:v>43</c:v>
                </c:pt>
                <c:pt idx="14">
                  <c:v>45</c:v>
                </c:pt>
                <c:pt idx="15">
                  <c:v>47</c:v>
                </c:pt>
                <c:pt idx="16">
                  <c:v>49</c:v>
                </c:pt>
                <c:pt idx="17">
                  <c:v>51</c:v>
                </c:pt>
                <c:pt idx="18">
                  <c:v>53</c:v>
                </c:pt>
                <c:pt idx="19">
                  <c:v>55</c:v>
                </c:pt>
                <c:pt idx="20">
                  <c:v>57</c:v>
                </c:pt>
                <c:pt idx="21">
                  <c:v>60</c:v>
                </c:pt>
                <c:pt idx="22">
                  <c:v>64</c:v>
                </c:pt>
                <c:pt idx="23">
                  <c:v>68</c:v>
                </c:pt>
                <c:pt idx="24">
                  <c:v>72</c:v>
                </c:pt>
                <c:pt idx="25">
                  <c:v>76</c:v>
                </c:pt>
                <c:pt idx="26">
                  <c:v>80</c:v>
                </c:pt>
                <c:pt idx="27">
                  <c:v>84</c:v>
                </c:pt>
                <c:pt idx="28">
                  <c:v>88</c:v>
                </c:pt>
                <c:pt idx="29">
                  <c:v>92</c:v>
                </c:pt>
                <c:pt idx="30">
                  <c:v>96</c:v>
                </c:pt>
                <c:pt idx="31">
                  <c:v>100</c:v>
                </c:pt>
                <c:pt idx="32">
                  <c:v>104</c:v>
                </c:pt>
                <c:pt idx="33">
                  <c:v>108</c:v>
                </c:pt>
                <c:pt idx="34">
                  <c:v>113</c:v>
                </c:pt>
                <c:pt idx="35">
                  <c:v>119</c:v>
                </c:pt>
                <c:pt idx="36">
                  <c:v>125</c:v>
                </c:pt>
                <c:pt idx="37">
                  <c:v>131</c:v>
                </c:pt>
                <c:pt idx="38">
                  <c:v>137</c:v>
                </c:pt>
                <c:pt idx="39">
                  <c:v>143</c:v>
                </c:pt>
                <c:pt idx="40">
                  <c:v>149</c:v>
                </c:pt>
                <c:pt idx="41">
                  <c:v>155</c:v>
                </c:pt>
                <c:pt idx="42">
                  <c:v>161</c:v>
                </c:pt>
                <c:pt idx="43">
                  <c:v>167</c:v>
                </c:pt>
                <c:pt idx="44">
                  <c:v>173</c:v>
                </c:pt>
                <c:pt idx="45">
                  <c:v>179</c:v>
                </c:pt>
                <c:pt idx="46">
                  <c:v>185</c:v>
                </c:pt>
                <c:pt idx="47">
                  <c:v>191</c:v>
                </c:pt>
                <c:pt idx="48">
                  <c:v>197</c:v>
                </c:pt>
                <c:pt idx="49">
                  <c:v>203</c:v>
                </c:pt>
                <c:pt idx="50">
                  <c:v>209</c:v>
                </c:pt>
                <c:pt idx="51">
                  <c:v>215</c:v>
                </c:pt>
                <c:pt idx="52">
                  <c:v>221</c:v>
                </c:pt>
                <c:pt idx="53">
                  <c:v>227</c:v>
                </c:pt>
                <c:pt idx="54">
                  <c:v>233</c:v>
                </c:pt>
                <c:pt idx="55">
                  <c:v>239</c:v>
                </c:pt>
                <c:pt idx="56">
                  <c:v>245</c:v>
                </c:pt>
                <c:pt idx="57">
                  <c:v>251</c:v>
                </c:pt>
                <c:pt idx="58">
                  <c:v>257</c:v>
                </c:pt>
                <c:pt idx="59">
                  <c:v>263</c:v>
                </c:pt>
                <c:pt idx="60">
                  <c:v>269</c:v>
                </c:pt>
                <c:pt idx="61">
                  <c:v>275</c:v>
                </c:pt>
                <c:pt idx="62">
                  <c:v>281</c:v>
                </c:pt>
                <c:pt idx="63">
                  <c:v>287</c:v>
                </c:pt>
                <c:pt idx="64">
                  <c:v>293</c:v>
                </c:pt>
              </c:numCache>
            </c:numRef>
          </c:xVal>
          <c:yVal>
            <c:numRef>
              <c:f>lenslx_plot!$G$7:$BS$7</c:f>
              <c:numCache>
                <c:formatCode>General</c:formatCode>
                <c:ptCount val="65"/>
                <c:pt idx="0">
                  <c:v>6.6928500000000002E-3</c:v>
                </c:pt>
                <c:pt idx="1">
                  <c:v>6.6928500000000002E-3</c:v>
                </c:pt>
                <c:pt idx="2">
                  <c:v>6.6928600000000001E-3</c:v>
                </c:pt>
                <c:pt idx="3">
                  <c:v>6.6928700000000001E-3</c:v>
                </c:pt>
                <c:pt idx="4">
                  <c:v>6.69289E-3</c:v>
                </c:pt>
                <c:pt idx="5">
                  <c:v>6.6929399999999997E-3</c:v>
                </c:pt>
                <c:pt idx="6">
                  <c:v>6.6930899999999996E-3</c:v>
                </c:pt>
                <c:pt idx="7">
                  <c:v>6.6934500000000001E-3</c:v>
                </c:pt>
                <c:pt idx="8">
                  <c:v>6.6943100000000002E-3</c:v>
                </c:pt>
                <c:pt idx="9">
                  <c:v>6.6963200000000004E-3</c:v>
                </c:pt>
                <c:pt idx="10">
                  <c:v>6.7008399999999996E-3</c:v>
                </c:pt>
                <c:pt idx="11">
                  <c:v>6.7107599999999996E-3</c:v>
                </c:pt>
                <c:pt idx="12">
                  <c:v>6.7318400000000002E-3</c:v>
                </c:pt>
                <c:pt idx="13">
                  <c:v>6.7753400000000004E-3</c:v>
                </c:pt>
                <c:pt idx="14">
                  <c:v>6.86244E-3</c:v>
                </c:pt>
                <c:pt idx="15">
                  <c:v>7.0316299999999997E-3</c:v>
                </c:pt>
                <c:pt idx="16">
                  <c:v>7.3504299999999998E-3</c:v>
                </c:pt>
                <c:pt idx="17">
                  <c:v>7.9330500000000005E-3</c:v>
                </c:pt>
                <c:pt idx="18">
                  <c:v>8.9655700000000008E-3</c:v>
                </c:pt>
                <c:pt idx="19">
                  <c:v>1.07396E-2</c:v>
                </c:pt>
                <c:pt idx="20">
                  <c:v>1.36943E-2</c:v>
                </c:pt>
                <c:pt idx="21">
                  <c:v>2.1789800000000002E-2</c:v>
                </c:pt>
                <c:pt idx="22">
                  <c:v>4.4721700000000003E-2</c:v>
                </c:pt>
                <c:pt idx="23">
                  <c:v>9.2078800000000002E-2</c:v>
                </c:pt>
                <c:pt idx="24">
                  <c:v>0.17757899999999999</c:v>
                </c:pt>
                <c:pt idx="25">
                  <c:v>0.31153399999999998</c:v>
                </c:pt>
                <c:pt idx="26">
                  <c:v>0.49140899999999998</c:v>
                </c:pt>
                <c:pt idx="27">
                  <c:v>0.69367999999999996</c:v>
                </c:pt>
                <c:pt idx="28">
                  <c:v>0.87456699999999998</c:v>
                </c:pt>
                <c:pt idx="29">
                  <c:v>0.983958</c:v>
                </c:pt>
                <c:pt idx="30">
                  <c:v>1</c:v>
                </c:pt>
                <c:pt idx="31">
                  <c:v>0.99648099999999995</c:v>
                </c:pt>
                <c:pt idx="32">
                  <c:v>0.94876099999999997</c:v>
                </c:pt>
                <c:pt idx="33">
                  <c:v>0.85265899999999994</c:v>
                </c:pt>
                <c:pt idx="34">
                  <c:v>0.68810000000000004</c:v>
                </c:pt>
                <c:pt idx="35">
                  <c:v>0.47287299999999999</c:v>
                </c:pt>
                <c:pt idx="36">
                  <c:v>0.286491</c:v>
                </c:pt>
                <c:pt idx="37">
                  <c:v>0.15401999999999999</c:v>
                </c:pt>
                <c:pt idx="38">
                  <c:v>7.4748200000000001E-2</c:v>
                </c:pt>
                <c:pt idx="39">
                  <c:v>3.4272400000000001E-2</c:v>
                </c:pt>
                <c:pt idx="40">
                  <c:v>1.6498100000000002E-2</c:v>
                </c:pt>
                <c:pt idx="41">
                  <c:v>9.7510900000000005E-3</c:v>
                </c:pt>
                <c:pt idx="42">
                  <c:v>7.5296699999999996E-3</c:v>
                </c:pt>
                <c:pt idx="43">
                  <c:v>6.8937299999999998E-3</c:v>
                </c:pt>
                <c:pt idx="44">
                  <c:v>6.7351599999999996E-3</c:v>
                </c:pt>
                <c:pt idx="45">
                  <c:v>6.7006699999999997E-3</c:v>
                </c:pt>
                <c:pt idx="46">
                  <c:v>6.6941199999999996E-3</c:v>
                </c:pt>
                <c:pt idx="47">
                  <c:v>6.69303E-3</c:v>
                </c:pt>
                <c:pt idx="48">
                  <c:v>6.69288E-3</c:v>
                </c:pt>
                <c:pt idx="49">
                  <c:v>6.6928600000000001E-3</c:v>
                </c:pt>
                <c:pt idx="50">
                  <c:v>6.6928500000000002E-3</c:v>
                </c:pt>
                <c:pt idx="51">
                  <c:v>6.6928500000000002E-3</c:v>
                </c:pt>
                <c:pt idx="52">
                  <c:v>6.6928500000000002E-3</c:v>
                </c:pt>
                <c:pt idx="53">
                  <c:v>6.6928500000000002E-3</c:v>
                </c:pt>
                <c:pt idx="54">
                  <c:v>6.6928500000000002E-3</c:v>
                </c:pt>
                <c:pt idx="55">
                  <c:v>6.6928500000000002E-3</c:v>
                </c:pt>
                <c:pt idx="56">
                  <c:v>6.6928500000000002E-3</c:v>
                </c:pt>
                <c:pt idx="57">
                  <c:v>6.6928500000000002E-3</c:v>
                </c:pt>
                <c:pt idx="58">
                  <c:v>6.6928500000000002E-3</c:v>
                </c:pt>
                <c:pt idx="59">
                  <c:v>6.6928500000000002E-3</c:v>
                </c:pt>
                <c:pt idx="60">
                  <c:v>6.6928500000000002E-3</c:v>
                </c:pt>
                <c:pt idx="61">
                  <c:v>6.6928500000000002E-3</c:v>
                </c:pt>
                <c:pt idx="62">
                  <c:v>6.6928500000000002E-3</c:v>
                </c:pt>
                <c:pt idx="63">
                  <c:v>6.6928500000000002E-3</c:v>
                </c:pt>
                <c:pt idx="64">
                  <c:v>6.6928500000000002E-3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lenslx_plot!$A$8</c:f>
              <c:strCache>
                <c:ptCount val="1"/>
                <c:pt idx="0">
                  <c:v>Est Selex tblk94-07</c:v>
                </c:pt>
              </c:strCache>
            </c:strRef>
          </c:tx>
          <c:marker>
            <c:symbol val="none"/>
          </c:marker>
          <c:xVal>
            <c:numRef>
              <c:f>lenslx_plot!$G$1:$BS$1</c:f>
              <c:numCache>
                <c:formatCode>General</c:formatCode>
                <c:ptCount val="65"/>
                <c:pt idx="0">
                  <c:v>17</c:v>
                </c:pt>
                <c:pt idx="1">
                  <c:v>19</c:v>
                </c:pt>
                <c:pt idx="2">
                  <c:v>21</c:v>
                </c:pt>
                <c:pt idx="3">
                  <c:v>23</c:v>
                </c:pt>
                <c:pt idx="4">
                  <c:v>25</c:v>
                </c:pt>
                <c:pt idx="5">
                  <c:v>27</c:v>
                </c:pt>
                <c:pt idx="6">
                  <c:v>29</c:v>
                </c:pt>
                <c:pt idx="7">
                  <c:v>31</c:v>
                </c:pt>
                <c:pt idx="8">
                  <c:v>33</c:v>
                </c:pt>
                <c:pt idx="9">
                  <c:v>35</c:v>
                </c:pt>
                <c:pt idx="10">
                  <c:v>37</c:v>
                </c:pt>
                <c:pt idx="11">
                  <c:v>39</c:v>
                </c:pt>
                <c:pt idx="12">
                  <c:v>41</c:v>
                </c:pt>
                <c:pt idx="13">
                  <c:v>43</c:v>
                </c:pt>
                <c:pt idx="14">
                  <c:v>45</c:v>
                </c:pt>
                <c:pt idx="15">
                  <c:v>47</c:v>
                </c:pt>
                <c:pt idx="16">
                  <c:v>49</c:v>
                </c:pt>
                <c:pt idx="17">
                  <c:v>51</c:v>
                </c:pt>
                <c:pt idx="18">
                  <c:v>53</c:v>
                </c:pt>
                <c:pt idx="19">
                  <c:v>55</c:v>
                </c:pt>
                <c:pt idx="20">
                  <c:v>57</c:v>
                </c:pt>
                <c:pt idx="21">
                  <c:v>60</c:v>
                </c:pt>
                <c:pt idx="22">
                  <c:v>64</c:v>
                </c:pt>
                <c:pt idx="23">
                  <c:v>68</c:v>
                </c:pt>
                <c:pt idx="24">
                  <c:v>72</c:v>
                </c:pt>
                <c:pt idx="25">
                  <c:v>76</c:v>
                </c:pt>
                <c:pt idx="26">
                  <c:v>80</c:v>
                </c:pt>
                <c:pt idx="27">
                  <c:v>84</c:v>
                </c:pt>
                <c:pt idx="28">
                  <c:v>88</c:v>
                </c:pt>
                <c:pt idx="29">
                  <c:v>92</c:v>
                </c:pt>
                <c:pt idx="30">
                  <c:v>96</c:v>
                </c:pt>
                <c:pt idx="31">
                  <c:v>100</c:v>
                </c:pt>
                <c:pt idx="32">
                  <c:v>104</c:v>
                </c:pt>
                <c:pt idx="33">
                  <c:v>108</c:v>
                </c:pt>
                <c:pt idx="34">
                  <c:v>113</c:v>
                </c:pt>
                <c:pt idx="35">
                  <c:v>119</c:v>
                </c:pt>
                <c:pt idx="36">
                  <c:v>125</c:v>
                </c:pt>
                <c:pt idx="37">
                  <c:v>131</c:v>
                </c:pt>
                <c:pt idx="38">
                  <c:v>137</c:v>
                </c:pt>
                <c:pt idx="39">
                  <c:v>143</c:v>
                </c:pt>
                <c:pt idx="40">
                  <c:v>149</c:v>
                </c:pt>
                <c:pt idx="41">
                  <c:v>155</c:v>
                </c:pt>
                <c:pt idx="42">
                  <c:v>161</c:v>
                </c:pt>
                <c:pt idx="43">
                  <c:v>167</c:v>
                </c:pt>
                <c:pt idx="44">
                  <c:v>173</c:v>
                </c:pt>
                <c:pt idx="45">
                  <c:v>179</c:v>
                </c:pt>
                <c:pt idx="46">
                  <c:v>185</c:v>
                </c:pt>
                <c:pt idx="47">
                  <c:v>191</c:v>
                </c:pt>
                <c:pt idx="48">
                  <c:v>197</c:v>
                </c:pt>
                <c:pt idx="49">
                  <c:v>203</c:v>
                </c:pt>
                <c:pt idx="50">
                  <c:v>209</c:v>
                </c:pt>
                <c:pt idx="51">
                  <c:v>215</c:v>
                </c:pt>
                <c:pt idx="52">
                  <c:v>221</c:v>
                </c:pt>
                <c:pt idx="53">
                  <c:v>227</c:v>
                </c:pt>
                <c:pt idx="54">
                  <c:v>233</c:v>
                </c:pt>
                <c:pt idx="55">
                  <c:v>239</c:v>
                </c:pt>
                <c:pt idx="56">
                  <c:v>245</c:v>
                </c:pt>
                <c:pt idx="57">
                  <c:v>251</c:v>
                </c:pt>
                <c:pt idx="58">
                  <c:v>257</c:v>
                </c:pt>
                <c:pt idx="59">
                  <c:v>263</c:v>
                </c:pt>
                <c:pt idx="60">
                  <c:v>269</c:v>
                </c:pt>
                <c:pt idx="61">
                  <c:v>275</c:v>
                </c:pt>
                <c:pt idx="62">
                  <c:v>281</c:v>
                </c:pt>
                <c:pt idx="63">
                  <c:v>287</c:v>
                </c:pt>
                <c:pt idx="64">
                  <c:v>293</c:v>
                </c:pt>
              </c:numCache>
            </c:numRef>
          </c:xVal>
          <c:yVal>
            <c:numRef>
              <c:f>lenslx_plot!$G$8:$BS$8</c:f>
              <c:numCache>
                <c:formatCode>General</c:formatCode>
                <c:ptCount val="65"/>
                <c:pt idx="0">
                  <c:v>6.6928500000000002E-3</c:v>
                </c:pt>
                <c:pt idx="1">
                  <c:v>6.6928500000000002E-3</c:v>
                </c:pt>
                <c:pt idx="2">
                  <c:v>6.6928500000000002E-3</c:v>
                </c:pt>
                <c:pt idx="3">
                  <c:v>6.6928500000000002E-3</c:v>
                </c:pt>
                <c:pt idx="4">
                  <c:v>6.6928500000000002E-3</c:v>
                </c:pt>
                <c:pt idx="5">
                  <c:v>6.6928500000000002E-3</c:v>
                </c:pt>
                <c:pt idx="6">
                  <c:v>6.6928500000000002E-3</c:v>
                </c:pt>
                <c:pt idx="7">
                  <c:v>6.6928600000000001E-3</c:v>
                </c:pt>
                <c:pt idx="8">
                  <c:v>6.6928600000000001E-3</c:v>
                </c:pt>
                <c:pt idx="9">
                  <c:v>6.69289E-3</c:v>
                </c:pt>
                <c:pt idx="10">
                  <c:v>6.6929700000000003E-3</c:v>
                </c:pt>
                <c:pt idx="11">
                  <c:v>6.6932299999999997E-3</c:v>
                </c:pt>
                <c:pt idx="12">
                  <c:v>6.6940599999999999E-3</c:v>
                </c:pt>
                <c:pt idx="13">
                  <c:v>6.6964900000000003E-3</c:v>
                </c:pt>
                <c:pt idx="14">
                  <c:v>6.7033300000000004E-3</c:v>
                </c:pt>
                <c:pt idx="15">
                  <c:v>6.72165E-3</c:v>
                </c:pt>
                <c:pt idx="16">
                  <c:v>6.7683999999999999E-3</c:v>
                </c:pt>
                <c:pt idx="17">
                  <c:v>6.8820000000000001E-3</c:v>
                </c:pt>
                <c:pt idx="18">
                  <c:v>7.1448299999999996E-3</c:v>
                </c:pt>
                <c:pt idx="19">
                  <c:v>7.7236099999999997E-3</c:v>
                </c:pt>
                <c:pt idx="20">
                  <c:v>8.9363099999999994E-3</c:v>
                </c:pt>
                <c:pt idx="21">
                  <c:v>1.3292699999999999E-2</c:v>
                </c:pt>
                <c:pt idx="22">
                  <c:v>3.03176E-2</c:v>
                </c:pt>
                <c:pt idx="23">
                  <c:v>7.6850799999999997E-2</c:v>
                </c:pt>
                <c:pt idx="24">
                  <c:v>0.17954000000000001</c:v>
                </c:pt>
                <c:pt idx="25">
                  <c:v>0.35997400000000002</c:v>
                </c:pt>
                <c:pt idx="26">
                  <c:v>0.60573200000000005</c:v>
                </c:pt>
                <c:pt idx="27">
                  <c:v>0.84937600000000002</c:v>
                </c:pt>
                <c:pt idx="28">
                  <c:v>0.99013399999999996</c:v>
                </c:pt>
                <c:pt idx="29">
                  <c:v>1</c:v>
                </c:pt>
                <c:pt idx="30">
                  <c:v>0.99957399999999996</c:v>
                </c:pt>
                <c:pt idx="31">
                  <c:v>0.99663199999999996</c:v>
                </c:pt>
                <c:pt idx="32">
                  <c:v>0.99091600000000002</c:v>
                </c:pt>
                <c:pt idx="33">
                  <c:v>0.98247200000000001</c:v>
                </c:pt>
                <c:pt idx="34">
                  <c:v>0.96818899999999997</c:v>
                </c:pt>
                <c:pt idx="35">
                  <c:v>0.94582200000000005</c:v>
                </c:pt>
                <c:pt idx="36">
                  <c:v>0.91813400000000001</c:v>
                </c:pt>
                <c:pt idx="37">
                  <c:v>0.88561000000000001</c:v>
                </c:pt>
                <c:pt idx="38">
                  <c:v>0.84880699999999998</c:v>
                </c:pt>
                <c:pt idx="39">
                  <c:v>0.80833900000000003</c:v>
                </c:pt>
                <c:pt idx="40">
                  <c:v>0.76485700000000001</c:v>
                </c:pt>
                <c:pt idx="41">
                  <c:v>0.71903799999999995</c:v>
                </c:pt>
                <c:pt idx="42">
                  <c:v>0.67155900000000002</c:v>
                </c:pt>
                <c:pt idx="43">
                  <c:v>0.623089</c:v>
                </c:pt>
                <c:pt idx="44">
                  <c:v>0.574268</c:v>
                </c:pt>
                <c:pt idx="45">
                  <c:v>0.525698</c:v>
                </c:pt>
                <c:pt idx="46">
                  <c:v>0.47792800000000002</c:v>
                </c:pt>
                <c:pt idx="47">
                  <c:v>0.43144900000000003</c:v>
                </c:pt>
                <c:pt idx="48">
                  <c:v>0.38668400000000003</c:v>
                </c:pt>
                <c:pt idx="49">
                  <c:v>0.34398699999999999</c:v>
                </c:pt>
                <c:pt idx="50">
                  <c:v>0.30364099999999999</c:v>
                </c:pt>
                <c:pt idx="51">
                  <c:v>0.26585700000000001</c:v>
                </c:pt>
                <c:pt idx="52">
                  <c:v>0.23078099999999999</c:v>
                </c:pt>
                <c:pt idx="53">
                  <c:v>0.198492</c:v>
                </c:pt>
                <c:pt idx="54">
                  <c:v>0.169013</c:v>
                </c:pt>
                <c:pt idx="55">
                  <c:v>0.142316</c:v>
                </c:pt>
                <c:pt idx="56">
                  <c:v>0.11833</c:v>
                </c:pt>
                <c:pt idx="57">
                  <c:v>9.6944799999999998E-2</c:v>
                </c:pt>
                <c:pt idx="58">
                  <c:v>7.8024899999999994E-2</c:v>
                </c:pt>
                <c:pt idx="59">
                  <c:v>6.1411300000000002E-2</c:v>
                </c:pt>
                <c:pt idx="60">
                  <c:v>4.6931E-2</c:v>
                </c:pt>
                <c:pt idx="61">
                  <c:v>3.44024E-2</c:v>
                </c:pt>
                <c:pt idx="62">
                  <c:v>2.3640999999999999E-2</c:v>
                </c:pt>
                <c:pt idx="63">
                  <c:v>1.4463699999999999E-2</c:v>
                </c:pt>
                <c:pt idx="64">
                  <c:v>6.6928500000000002E-3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613632"/>
        <c:axId val="184614208"/>
      </c:scatterChart>
      <c:valAx>
        <c:axId val="184613632"/>
        <c:scaling>
          <c:orientation val="minMax"/>
          <c:max val="3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4614208"/>
        <c:crosses val="autoZero"/>
        <c:crossBetween val="midCat"/>
      </c:valAx>
      <c:valAx>
        <c:axId val="184614208"/>
        <c:scaling>
          <c:orientation val="minMax"/>
          <c:max val="1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4613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683223972003494"/>
          <c:y val="6.4430956547098295E-2"/>
          <c:w val="0.39616754155730527"/>
          <c:h val="0.4270775007290755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recr!$D$1</c:f>
              <c:strCache>
                <c:ptCount val="1"/>
                <c:pt idx="0">
                  <c:v>True Model</c:v>
                </c:pt>
              </c:strCache>
            </c:strRef>
          </c:tx>
          <c:marker>
            <c:symbol val="none"/>
          </c:marker>
          <c:xVal>
            <c:numRef>
              <c:f>recr!$A$5:$A$60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xVal>
          <c:yVal>
            <c:numRef>
              <c:f>recr!$D$5:$D$60</c:f>
              <c:numCache>
                <c:formatCode>General</c:formatCode>
                <c:ptCount val="56"/>
                <c:pt idx="0">
                  <c:v>13472.9</c:v>
                </c:pt>
                <c:pt idx="1">
                  <c:v>30929.3</c:v>
                </c:pt>
                <c:pt idx="2">
                  <c:v>12590.3</c:v>
                </c:pt>
                <c:pt idx="3">
                  <c:v>26989.5</c:v>
                </c:pt>
                <c:pt idx="4">
                  <c:v>10823.7</c:v>
                </c:pt>
                <c:pt idx="5">
                  <c:v>3765.01</c:v>
                </c:pt>
                <c:pt idx="6">
                  <c:v>6324.06</c:v>
                </c:pt>
                <c:pt idx="7">
                  <c:v>9213.2099999999991</c:v>
                </c:pt>
                <c:pt idx="8">
                  <c:v>12209.2</c:v>
                </c:pt>
                <c:pt idx="9">
                  <c:v>8055.62</c:v>
                </c:pt>
                <c:pt idx="10">
                  <c:v>10619.7</c:v>
                </c:pt>
                <c:pt idx="11">
                  <c:v>14503.2</c:v>
                </c:pt>
                <c:pt idx="12">
                  <c:v>3926.13</c:v>
                </c:pt>
                <c:pt idx="13">
                  <c:v>5155.95</c:v>
                </c:pt>
                <c:pt idx="14">
                  <c:v>7439.87</c:v>
                </c:pt>
                <c:pt idx="15">
                  <c:v>11044.7</c:v>
                </c:pt>
                <c:pt idx="16">
                  <c:v>8568.2999999999993</c:v>
                </c:pt>
                <c:pt idx="17">
                  <c:v>3789.6</c:v>
                </c:pt>
                <c:pt idx="18">
                  <c:v>6053.42</c:v>
                </c:pt>
                <c:pt idx="19">
                  <c:v>7352.9</c:v>
                </c:pt>
                <c:pt idx="20">
                  <c:v>18402.599999999999</c:v>
                </c:pt>
                <c:pt idx="21">
                  <c:v>17012.2</c:v>
                </c:pt>
                <c:pt idx="22">
                  <c:v>4976.1400000000003</c:v>
                </c:pt>
                <c:pt idx="23">
                  <c:v>9639.82</c:v>
                </c:pt>
                <c:pt idx="24">
                  <c:v>10949.8</c:v>
                </c:pt>
                <c:pt idx="25">
                  <c:v>19629</c:v>
                </c:pt>
                <c:pt idx="26">
                  <c:v>10971.2</c:v>
                </c:pt>
                <c:pt idx="27">
                  <c:v>6619.73</c:v>
                </c:pt>
                <c:pt idx="28">
                  <c:v>8488.93</c:v>
                </c:pt>
                <c:pt idx="29">
                  <c:v>7548.53</c:v>
                </c:pt>
                <c:pt idx="30">
                  <c:v>7129.75</c:v>
                </c:pt>
                <c:pt idx="31">
                  <c:v>10221.799999999999</c:v>
                </c:pt>
                <c:pt idx="32">
                  <c:v>7987.74</c:v>
                </c:pt>
                <c:pt idx="33">
                  <c:v>8696.7999999999993</c:v>
                </c:pt>
                <c:pt idx="34">
                  <c:v>5264.81</c:v>
                </c:pt>
                <c:pt idx="35">
                  <c:v>8844.4699999999993</c:v>
                </c:pt>
                <c:pt idx="36">
                  <c:v>7561.63</c:v>
                </c:pt>
                <c:pt idx="37">
                  <c:v>16830</c:v>
                </c:pt>
                <c:pt idx="38">
                  <c:v>10676.8</c:v>
                </c:pt>
                <c:pt idx="39">
                  <c:v>3887.56</c:v>
                </c:pt>
                <c:pt idx="40">
                  <c:v>2181.5</c:v>
                </c:pt>
                <c:pt idx="41">
                  <c:v>25668</c:v>
                </c:pt>
                <c:pt idx="42">
                  <c:v>11716.3</c:v>
                </c:pt>
                <c:pt idx="43">
                  <c:v>15059.3</c:v>
                </c:pt>
                <c:pt idx="44">
                  <c:v>8238.4699999999993</c:v>
                </c:pt>
                <c:pt idx="45">
                  <c:v>11517.6</c:v>
                </c:pt>
                <c:pt idx="46">
                  <c:v>16204.9</c:v>
                </c:pt>
                <c:pt idx="47">
                  <c:v>13671.1</c:v>
                </c:pt>
                <c:pt idx="48">
                  <c:v>15173.6</c:v>
                </c:pt>
                <c:pt idx="49">
                  <c:v>10333.6</c:v>
                </c:pt>
                <c:pt idx="50">
                  <c:v>5571.16</c:v>
                </c:pt>
                <c:pt idx="51">
                  <c:v>17703.400000000001</c:v>
                </c:pt>
                <c:pt idx="52">
                  <c:v>8630.77</c:v>
                </c:pt>
                <c:pt idx="53">
                  <c:v>9869.81</c:v>
                </c:pt>
                <c:pt idx="54">
                  <c:v>7874.19</c:v>
                </c:pt>
                <c:pt idx="55">
                  <c:v>9402.59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recr!$F$1</c:f>
              <c:strCache>
                <c:ptCount val="1"/>
                <c:pt idx="0">
                  <c:v>est True Model</c:v>
                </c:pt>
              </c:strCache>
            </c:strRef>
          </c:tx>
          <c:marker>
            <c:symbol val="none"/>
          </c:marker>
          <c:xVal>
            <c:numRef>
              <c:f>recr!$A$5:$A$60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xVal>
          <c:yVal>
            <c:numRef>
              <c:f>recr!$F$5:$F$60</c:f>
              <c:numCache>
                <c:formatCode>General</c:formatCode>
                <c:ptCount val="56"/>
                <c:pt idx="0">
                  <c:v>13398.1</c:v>
                </c:pt>
                <c:pt idx="1">
                  <c:v>30572</c:v>
                </c:pt>
                <c:pt idx="2">
                  <c:v>12685.2</c:v>
                </c:pt>
                <c:pt idx="3">
                  <c:v>26553.7</c:v>
                </c:pt>
                <c:pt idx="4">
                  <c:v>10737.7</c:v>
                </c:pt>
                <c:pt idx="5">
                  <c:v>3927.51</c:v>
                </c:pt>
                <c:pt idx="6">
                  <c:v>6471.58</c:v>
                </c:pt>
                <c:pt idx="7">
                  <c:v>9104.09</c:v>
                </c:pt>
                <c:pt idx="8">
                  <c:v>12033.6</c:v>
                </c:pt>
                <c:pt idx="9">
                  <c:v>8444.36</c:v>
                </c:pt>
                <c:pt idx="10">
                  <c:v>10328.9</c:v>
                </c:pt>
                <c:pt idx="11">
                  <c:v>12898.5</c:v>
                </c:pt>
                <c:pt idx="12">
                  <c:v>5249.41</c:v>
                </c:pt>
                <c:pt idx="13">
                  <c:v>6139.2</c:v>
                </c:pt>
                <c:pt idx="14">
                  <c:v>6861.06</c:v>
                </c:pt>
                <c:pt idx="15">
                  <c:v>10311.4</c:v>
                </c:pt>
                <c:pt idx="16">
                  <c:v>8419.94</c:v>
                </c:pt>
                <c:pt idx="17">
                  <c:v>5184.16</c:v>
                </c:pt>
                <c:pt idx="18">
                  <c:v>5964.61</c:v>
                </c:pt>
                <c:pt idx="19">
                  <c:v>7401.08</c:v>
                </c:pt>
                <c:pt idx="20">
                  <c:v>18294.7</c:v>
                </c:pt>
                <c:pt idx="21">
                  <c:v>16649.3</c:v>
                </c:pt>
                <c:pt idx="22">
                  <c:v>5399.45</c:v>
                </c:pt>
                <c:pt idx="23">
                  <c:v>9473.4</c:v>
                </c:pt>
                <c:pt idx="24">
                  <c:v>11023.6</c:v>
                </c:pt>
                <c:pt idx="25">
                  <c:v>19449.7</c:v>
                </c:pt>
                <c:pt idx="26">
                  <c:v>10901</c:v>
                </c:pt>
                <c:pt idx="27">
                  <c:v>6752.5</c:v>
                </c:pt>
                <c:pt idx="28">
                  <c:v>8395.77</c:v>
                </c:pt>
                <c:pt idx="29">
                  <c:v>7568.88</c:v>
                </c:pt>
                <c:pt idx="30">
                  <c:v>7160.3</c:v>
                </c:pt>
                <c:pt idx="31">
                  <c:v>10160.1</c:v>
                </c:pt>
                <c:pt idx="32">
                  <c:v>7977.63</c:v>
                </c:pt>
                <c:pt idx="33">
                  <c:v>8647.5400000000009</c:v>
                </c:pt>
                <c:pt idx="34">
                  <c:v>5359.78</c:v>
                </c:pt>
                <c:pt idx="35">
                  <c:v>8774.41</c:v>
                </c:pt>
                <c:pt idx="36">
                  <c:v>7670.03</c:v>
                </c:pt>
                <c:pt idx="37">
                  <c:v>16676.3</c:v>
                </c:pt>
                <c:pt idx="38">
                  <c:v>10616.9</c:v>
                </c:pt>
                <c:pt idx="39">
                  <c:v>4046.63</c:v>
                </c:pt>
                <c:pt idx="40">
                  <c:v>2406.14</c:v>
                </c:pt>
                <c:pt idx="41">
                  <c:v>25440.7</c:v>
                </c:pt>
                <c:pt idx="42">
                  <c:v>11714.2</c:v>
                </c:pt>
                <c:pt idx="43">
                  <c:v>15021</c:v>
                </c:pt>
                <c:pt idx="44">
                  <c:v>8268.61</c:v>
                </c:pt>
                <c:pt idx="45">
                  <c:v>11526.6</c:v>
                </c:pt>
                <c:pt idx="46">
                  <c:v>16187.7</c:v>
                </c:pt>
                <c:pt idx="47">
                  <c:v>13655.3</c:v>
                </c:pt>
                <c:pt idx="48">
                  <c:v>15135</c:v>
                </c:pt>
                <c:pt idx="49">
                  <c:v>10324.299999999999</c:v>
                </c:pt>
                <c:pt idx="50">
                  <c:v>5641.71</c:v>
                </c:pt>
                <c:pt idx="51">
                  <c:v>17573.8</c:v>
                </c:pt>
                <c:pt idx="52">
                  <c:v>8606.5400000000009</c:v>
                </c:pt>
                <c:pt idx="53">
                  <c:v>9775.7800000000007</c:v>
                </c:pt>
                <c:pt idx="54">
                  <c:v>7832.23</c:v>
                </c:pt>
                <c:pt idx="55">
                  <c:v>9516.42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recr!$G$1</c:f>
              <c:strCache>
                <c:ptCount val="1"/>
                <c:pt idx="0">
                  <c:v>Est F8</c:v>
                </c:pt>
              </c:strCache>
            </c:strRef>
          </c:tx>
          <c:marker>
            <c:symbol val="none"/>
          </c:marker>
          <c:xVal>
            <c:numRef>
              <c:f>recr!$A$5:$A$60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xVal>
          <c:yVal>
            <c:numRef>
              <c:f>recr!$G$5:$G$60</c:f>
              <c:numCache>
                <c:formatCode>General</c:formatCode>
                <c:ptCount val="56"/>
                <c:pt idx="0">
                  <c:v>12872.7</c:v>
                </c:pt>
                <c:pt idx="1">
                  <c:v>32744.7</c:v>
                </c:pt>
                <c:pt idx="2">
                  <c:v>14241.7</c:v>
                </c:pt>
                <c:pt idx="3">
                  <c:v>23301.1</c:v>
                </c:pt>
                <c:pt idx="4">
                  <c:v>11841.4</c:v>
                </c:pt>
                <c:pt idx="5">
                  <c:v>4672.5600000000004</c:v>
                </c:pt>
                <c:pt idx="6">
                  <c:v>6203.1</c:v>
                </c:pt>
                <c:pt idx="7">
                  <c:v>8512.44</c:v>
                </c:pt>
                <c:pt idx="8">
                  <c:v>10658.6</c:v>
                </c:pt>
                <c:pt idx="9">
                  <c:v>9190.33</c:v>
                </c:pt>
                <c:pt idx="10">
                  <c:v>10904.5</c:v>
                </c:pt>
                <c:pt idx="11">
                  <c:v>9072.27</c:v>
                </c:pt>
                <c:pt idx="12">
                  <c:v>6219.83</c:v>
                </c:pt>
                <c:pt idx="13">
                  <c:v>7160.5</c:v>
                </c:pt>
                <c:pt idx="14">
                  <c:v>7001.27</c:v>
                </c:pt>
                <c:pt idx="15">
                  <c:v>9683.92</c:v>
                </c:pt>
                <c:pt idx="16">
                  <c:v>9238.19</c:v>
                </c:pt>
                <c:pt idx="17">
                  <c:v>7088.56</c:v>
                </c:pt>
                <c:pt idx="18">
                  <c:v>7272.2</c:v>
                </c:pt>
                <c:pt idx="19">
                  <c:v>7618.49</c:v>
                </c:pt>
                <c:pt idx="20">
                  <c:v>17931.2</c:v>
                </c:pt>
                <c:pt idx="21">
                  <c:v>17341.8</c:v>
                </c:pt>
                <c:pt idx="22">
                  <c:v>5135.9799999999996</c:v>
                </c:pt>
                <c:pt idx="23">
                  <c:v>9393.91</c:v>
                </c:pt>
                <c:pt idx="24">
                  <c:v>10207.9</c:v>
                </c:pt>
                <c:pt idx="25">
                  <c:v>19088.7</c:v>
                </c:pt>
                <c:pt idx="26">
                  <c:v>11083.4</c:v>
                </c:pt>
                <c:pt idx="27">
                  <c:v>6680.45</c:v>
                </c:pt>
                <c:pt idx="28">
                  <c:v>7877.53</c:v>
                </c:pt>
                <c:pt idx="29">
                  <c:v>8060.1</c:v>
                </c:pt>
                <c:pt idx="30">
                  <c:v>7190.32</c:v>
                </c:pt>
                <c:pt idx="31">
                  <c:v>9893.89</c:v>
                </c:pt>
                <c:pt idx="32">
                  <c:v>7924.77</c:v>
                </c:pt>
                <c:pt idx="33">
                  <c:v>8220.74</c:v>
                </c:pt>
                <c:pt idx="34">
                  <c:v>5420.21</c:v>
                </c:pt>
                <c:pt idx="35">
                  <c:v>8447.07</c:v>
                </c:pt>
                <c:pt idx="36">
                  <c:v>7303.21</c:v>
                </c:pt>
                <c:pt idx="37">
                  <c:v>15647</c:v>
                </c:pt>
                <c:pt idx="38">
                  <c:v>11337.2</c:v>
                </c:pt>
                <c:pt idx="39">
                  <c:v>3381.21</c:v>
                </c:pt>
                <c:pt idx="40">
                  <c:v>2481.38</c:v>
                </c:pt>
                <c:pt idx="41">
                  <c:v>25907.7</c:v>
                </c:pt>
                <c:pt idx="42">
                  <c:v>12074.3</c:v>
                </c:pt>
                <c:pt idx="43">
                  <c:v>15451.5</c:v>
                </c:pt>
                <c:pt idx="44">
                  <c:v>8182.2</c:v>
                </c:pt>
                <c:pt idx="45">
                  <c:v>11653</c:v>
                </c:pt>
                <c:pt idx="46">
                  <c:v>16606.900000000001</c:v>
                </c:pt>
                <c:pt idx="47">
                  <c:v>14134.5</c:v>
                </c:pt>
                <c:pt idx="48">
                  <c:v>16154.3</c:v>
                </c:pt>
                <c:pt idx="49">
                  <c:v>11633.7</c:v>
                </c:pt>
                <c:pt idx="50">
                  <c:v>6627.95</c:v>
                </c:pt>
                <c:pt idx="51">
                  <c:v>19342.3</c:v>
                </c:pt>
                <c:pt idx="52">
                  <c:v>9233.07</c:v>
                </c:pt>
                <c:pt idx="53">
                  <c:v>7727.52</c:v>
                </c:pt>
                <c:pt idx="54">
                  <c:v>8344.09</c:v>
                </c:pt>
                <c:pt idx="55">
                  <c:v>9709.25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recr!$H$1</c:f>
              <c:strCache>
                <c:ptCount val="1"/>
                <c:pt idx="0">
                  <c:v>Fix F8</c:v>
                </c:pt>
              </c:strCache>
            </c:strRef>
          </c:tx>
          <c:marker>
            <c:symbol val="none"/>
          </c:marker>
          <c:xVal>
            <c:numRef>
              <c:f>recr!$A$5:$A$60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xVal>
          <c:yVal>
            <c:numRef>
              <c:f>recr!$H$5:$H$60</c:f>
              <c:numCache>
                <c:formatCode>General</c:formatCode>
                <c:ptCount val="56"/>
                <c:pt idx="0">
                  <c:v>10173.299999999999</c:v>
                </c:pt>
                <c:pt idx="1">
                  <c:v>37221.9</c:v>
                </c:pt>
                <c:pt idx="2">
                  <c:v>8751.25</c:v>
                </c:pt>
                <c:pt idx="3">
                  <c:v>28093.1</c:v>
                </c:pt>
                <c:pt idx="4">
                  <c:v>9984.3799999999992</c:v>
                </c:pt>
                <c:pt idx="5">
                  <c:v>4441.4799999999996</c:v>
                </c:pt>
                <c:pt idx="6">
                  <c:v>5403.41</c:v>
                </c:pt>
                <c:pt idx="7">
                  <c:v>8379.5400000000009</c:v>
                </c:pt>
                <c:pt idx="8">
                  <c:v>11779.7</c:v>
                </c:pt>
                <c:pt idx="9">
                  <c:v>7613.11</c:v>
                </c:pt>
                <c:pt idx="10">
                  <c:v>11580</c:v>
                </c:pt>
                <c:pt idx="11">
                  <c:v>9914.83</c:v>
                </c:pt>
                <c:pt idx="12">
                  <c:v>6758.68</c:v>
                </c:pt>
                <c:pt idx="13">
                  <c:v>6363.07</c:v>
                </c:pt>
                <c:pt idx="14">
                  <c:v>6688.04</c:v>
                </c:pt>
                <c:pt idx="15">
                  <c:v>9716.2099999999991</c:v>
                </c:pt>
                <c:pt idx="16">
                  <c:v>9511.2000000000007</c:v>
                </c:pt>
                <c:pt idx="17">
                  <c:v>6904.01</c:v>
                </c:pt>
                <c:pt idx="18">
                  <c:v>7412.45</c:v>
                </c:pt>
                <c:pt idx="19">
                  <c:v>7164.9</c:v>
                </c:pt>
                <c:pt idx="20">
                  <c:v>18191.7</c:v>
                </c:pt>
                <c:pt idx="21">
                  <c:v>18151.7</c:v>
                </c:pt>
                <c:pt idx="22">
                  <c:v>4022.88</c:v>
                </c:pt>
                <c:pt idx="23">
                  <c:v>9534.81</c:v>
                </c:pt>
                <c:pt idx="24">
                  <c:v>9989.3700000000008</c:v>
                </c:pt>
                <c:pt idx="25">
                  <c:v>19632.7</c:v>
                </c:pt>
                <c:pt idx="26">
                  <c:v>11467.7</c:v>
                </c:pt>
                <c:pt idx="27">
                  <c:v>6068.84</c:v>
                </c:pt>
                <c:pt idx="28">
                  <c:v>7729.07</c:v>
                </c:pt>
                <c:pt idx="29">
                  <c:v>8647.43</c:v>
                </c:pt>
                <c:pt idx="30">
                  <c:v>6884.81</c:v>
                </c:pt>
                <c:pt idx="31">
                  <c:v>9754.93</c:v>
                </c:pt>
                <c:pt idx="32">
                  <c:v>7979.72</c:v>
                </c:pt>
                <c:pt idx="33">
                  <c:v>8179.5</c:v>
                </c:pt>
                <c:pt idx="34">
                  <c:v>5355.13</c:v>
                </c:pt>
                <c:pt idx="35">
                  <c:v>8388.52</c:v>
                </c:pt>
                <c:pt idx="36">
                  <c:v>7144.54</c:v>
                </c:pt>
                <c:pt idx="37">
                  <c:v>15414.2</c:v>
                </c:pt>
                <c:pt idx="38">
                  <c:v>11289.3</c:v>
                </c:pt>
                <c:pt idx="39">
                  <c:v>3356.46</c:v>
                </c:pt>
                <c:pt idx="40">
                  <c:v>2449.4499999999998</c:v>
                </c:pt>
                <c:pt idx="41">
                  <c:v>25660.799999999999</c:v>
                </c:pt>
                <c:pt idx="42">
                  <c:v>12015.7</c:v>
                </c:pt>
                <c:pt idx="43">
                  <c:v>15512.4</c:v>
                </c:pt>
                <c:pt idx="44">
                  <c:v>8288.8799999999992</c:v>
                </c:pt>
                <c:pt idx="45">
                  <c:v>11582.2</c:v>
                </c:pt>
                <c:pt idx="46">
                  <c:v>16513.7</c:v>
                </c:pt>
                <c:pt idx="47">
                  <c:v>14056</c:v>
                </c:pt>
                <c:pt idx="48">
                  <c:v>16044.1</c:v>
                </c:pt>
                <c:pt idx="49">
                  <c:v>11624.6</c:v>
                </c:pt>
                <c:pt idx="50">
                  <c:v>6616.85</c:v>
                </c:pt>
                <c:pt idx="51">
                  <c:v>19440.2</c:v>
                </c:pt>
                <c:pt idx="52">
                  <c:v>9285.84</c:v>
                </c:pt>
                <c:pt idx="53">
                  <c:v>7766.15</c:v>
                </c:pt>
                <c:pt idx="54">
                  <c:v>8396.83</c:v>
                </c:pt>
                <c:pt idx="55">
                  <c:v>9503.44</c:v>
                </c:pt>
              </c:numCache>
            </c:numRef>
          </c:yVal>
          <c:smooth val="0"/>
        </c:ser>
        <c:ser>
          <c:idx val="5"/>
          <c:order val="4"/>
          <c:tx>
            <c:strRef>
              <c:f>recr!$I$1</c:f>
              <c:strCache>
                <c:ptCount val="1"/>
                <c:pt idx="0">
                  <c:v>Dwt F8</c:v>
                </c:pt>
              </c:strCache>
            </c:strRef>
          </c:tx>
          <c:marker>
            <c:symbol val="none"/>
          </c:marker>
          <c:xVal>
            <c:numRef>
              <c:f>recr!$A$5:$A$60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xVal>
          <c:yVal>
            <c:numRef>
              <c:f>recr!$I$5:$I$60</c:f>
              <c:numCache>
                <c:formatCode>General</c:formatCode>
                <c:ptCount val="56"/>
                <c:pt idx="0">
                  <c:v>10594.2</c:v>
                </c:pt>
                <c:pt idx="1">
                  <c:v>36547.199999999997</c:v>
                </c:pt>
                <c:pt idx="2">
                  <c:v>9734.68</c:v>
                </c:pt>
                <c:pt idx="3">
                  <c:v>27227.3</c:v>
                </c:pt>
                <c:pt idx="4">
                  <c:v>10392.5</c:v>
                </c:pt>
                <c:pt idx="5">
                  <c:v>4404.12</c:v>
                </c:pt>
                <c:pt idx="6">
                  <c:v>5547.14</c:v>
                </c:pt>
                <c:pt idx="7">
                  <c:v>8368.81</c:v>
                </c:pt>
                <c:pt idx="8">
                  <c:v>11432.6</c:v>
                </c:pt>
                <c:pt idx="9">
                  <c:v>8124.92</c:v>
                </c:pt>
                <c:pt idx="10">
                  <c:v>11412.9</c:v>
                </c:pt>
                <c:pt idx="11">
                  <c:v>9702.6</c:v>
                </c:pt>
                <c:pt idx="12">
                  <c:v>6798.29</c:v>
                </c:pt>
                <c:pt idx="13">
                  <c:v>6450.82</c:v>
                </c:pt>
                <c:pt idx="14">
                  <c:v>6724.64</c:v>
                </c:pt>
                <c:pt idx="15">
                  <c:v>9785.89</c:v>
                </c:pt>
                <c:pt idx="16">
                  <c:v>9496.82</c:v>
                </c:pt>
                <c:pt idx="17">
                  <c:v>6910.07</c:v>
                </c:pt>
                <c:pt idx="18">
                  <c:v>7247.58</c:v>
                </c:pt>
                <c:pt idx="19">
                  <c:v>7292.26</c:v>
                </c:pt>
                <c:pt idx="20">
                  <c:v>18225</c:v>
                </c:pt>
                <c:pt idx="21">
                  <c:v>18082.7</c:v>
                </c:pt>
                <c:pt idx="22">
                  <c:v>4163.08</c:v>
                </c:pt>
                <c:pt idx="23">
                  <c:v>9491.48</c:v>
                </c:pt>
                <c:pt idx="24">
                  <c:v>9992.76</c:v>
                </c:pt>
                <c:pt idx="25">
                  <c:v>19615.900000000001</c:v>
                </c:pt>
                <c:pt idx="26">
                  <c:v>11425.3</c:v>
                </c:pt>
                <c:pt idx="27">
                  <c:v>6138.34</c:v>
                </c:pt>
                <c:pt idx="28">
                  <c:v>7746.56</c:v>
                </c:pt>
                <c:pt idx="29">
                  <c:v>8583.32</c:v>
                </c:pt>
                <c:pt idx="30">
                  <c:v>6918.29</c:v>
                </c:pt>
                <c:pt idx="31">
                  <c:v>9765.7800000000007</c:v>
                </c:pt>
                <c:pt idx="32">
                  <c:v>7980.94</c:v>
                </c:pt>
                <c:pt idx="33">
                  <c:v>8185.9</c:v>
                </c:pt>
                <c:pt idx="34">
                  <c:v>5360.61</c:v>
                </c:pt>
                <c:pt idx="35">
                  <c:v>8391.36</c:v>
                </c:pt>
                <c:pt idx="36">
                  <c:v>7161.37</c:v>
                </c:pt>
                <c:pt idx="37">
                  <c:v>15433.4</c:v>
                </c:pt>
                <c:pt idx="38">
                  <c:v>11296.5</c:v>
                </c:pt>
                <c:pt idx="39">
                  <c:v>3355.53</c:v>
                </c:pt>
                <c:pt idx="40">
                  <c:v>2450.0500000000002</c:v>
                </c:pt>
                <c:pt idx="41">
                  <c:v>25666.2</c:v>
                </c:pt>
                <c:pt idx="42">
                  <c:v>12037.8</c:v>
                </c:pt>
                <c:pt idx="43">
                  <c:v>15510.1</c:v>
                </c:pt>
                <c:pt idx="44">
                  <c:v>8274.68</c:v>
                </c:pt>
                <c:pt idx="45">
                  <c:v>11584.4</c:v>
                </c:pt>
                <c:pt idx="46">
                  <c:v>16532.3</c:v>
                </c:pt>
                <c:pt idx="47">
                  <c:v>14068.4</c:v>
                </c:pt>
                <c:pt idx="48">
                  <c:v>16053.8</c:v>
                </c:pt>
                <c:pt idx="49">
                  <c:v>11618.3</c:v>
                </c:pt>
                <c:pt idx="50">
                  <c:v>6611.81</c:v>
                </c:pt>
                <c:pt idx="51">
                  <c:v>19416.099999999999</c:v>
                </c:pt>
                <c:pt idx="52">
                  <c:v>9287.69</c:v>
                </c:pt>
                <c:pt idx="53">
                  <c:v>7764.74</c:v>
                </c:pt>
                <c:pt idx="54">
                  <c:v>8383.0400000000009</c:v>
                </c:pt>
                <c:pt idx="55">
                  <c:v>9542.15</c:v>
                </c:pt>
              </c:numCache>
            </c:numRef>
          </c:yVal>
          <c:smooth val="0"/>
        </c:ser>
        <c:ser>
          <c:idx val="7"/>
          <c:order val="5"/>
          <c:tx>
            <c:strRef>
              <c:f>recr!$K$1</c:f>
              <c:strCache>
                <c:ptCount val="1"/>
                <c:pt idx="0">
                  <c:v>TimeVary F8</c:v>
                </c:pt>
              </c:strCache>
            </c:strRef>
          </c:tx>
          <c:marker>
            <c:symbol val="none"/>
          </c:marker>
          <c:xVal>
            <c:numRef>
              <c:f>recr!$A$5:$A$60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xVal>
          <c:yVal>
            <c:numRef>
              <c:f>recr!$K$5:$K$60</c:f>
              <c:numCache>
                <c:formatCode>General</c:formatCode>
                <c:ptCount val="56"/>
                <c:pt idx="0">
                  <c:v>13216.2</c:v>
                </c:pt>
                <c:pt idx="1">
                  <c:v>33179</c:v>
                </c:pt>
                <c:pt idx="2">
                  <c:v>14549.6</c:v>
                </c:pt>
                <c:pt idx="3">
                  <c:v>24442.9</c:v>
                </c:pt>
                <c:pt idx="4">
                  <c:v>11895.6</c:v>
                </c:pt>
                <c:pt idx="5">
                  <c:v>4958.04</c:v>
                </c:pt>
                <c:pt idx="6">
                  <c:v>6193.08</c:v>
                </c:pt>
                <c:pt idx="7">
                  <c:v>8953.06</c:v>
                </c:pt>
                <c:pt idx="8">
                  <c:v>11298.1</c:v>
                </c:pt>
                <c:pt idx="9">
                  <c:v>8975.52</c:v>
                </c:pt>
                <c:pt idx="10">
                  <c:v>11509</c:v>
                </c:pt>
                <c:pt idx="11">
                  <c:v>7124.45</c:v>
                </c:pt>
                <c:pt idx="12">
                  <c:v>5943.02</c:v>
                </c:pt>
                <c:pt idx="13">
                  <c:v>8291.41</c:v>
                </c:pt>
                <c:pt idx="14">
                  <c:v>8233.18</c:v>
                </c:pt>
                <c:pt idx="15">
                  <c:v>9987.4599999999991</c:v>
                </c:pt>
                <c:pt idx="16">
                  <c:v>9214.4699999999993</c:v>
                </c:pt>
                <c:pt idx="17">
                  <c:v>6749.35</c:v>
                </c:pt>
                <c:pt idx="18">
                  <c:v>7195.32</c:v>
                </c:pt>
                <c:pt idx="19">
                  <c:v>7372.3</c:v>
                </c:pt>
                <c:pt idx="20">
                  <c:v>17487.7</c:v>
                </c:pt>
                <c:pt idx="21">
                  <c:v>17411</c:v>
                </c:pt>
                <c:pt idx="22">
                  <c:v>4971.6499999999996</c:v>
                </c:pt>
                <c:pt idx="23">
                  <c:v>9556.17</c:v>
                </c:pt>
                <c:pt idx="24">
                  <c:v>10235.6</c:v>
                </c:pt>
                <c:pt idx="25">
                  <c:v>19007.2</c:v>
                </c:pt>
                <c:pt idx="26">
                  <c:v>11276.6</c:v>
                </c:pt>
                <c:pt idx="27">
                  <c:v>6638.46</c:v>
                </c:pt>
                <c:pt idx="28">
                  <c:v>7976.38</c:v>
                </c:pt>
                <c:pt idx="29">
                  <c:v>8252.7999999999993</c:v>
                </c:pt>
                <c:pt idx="30">
                  <c:v>7252.52</c:v>
                </c:pt>
                <c:pt idx="31">
                  <c:v>9878.02</c:v>
                </c:pt>
                <c:pt idx="32">
                  <c:v>7865.58</c:v>
                </c:pt>
                <c:pt idx="33">
                  <c:v>8366.74</c:v>
                </c:pt>
                <c:pt idx="34">
                  <c:v>5494.17</c:v>
                </c:pt>
                <c:pt idx="35">
                  <c:v>8667.86</c:v>
                </c:pt>
                <c:pt idx="36">
                  <c:v>7592.76</c:v>
                </c:pt>
                <c:pt idx="37">
                  <c:v>16268.9</c:v>
                </c:pt>
                <c:pt idx="38">
                  <c:v>11685.2</c:v>
                </c:pt>
                <c:pt idx="39">
                  <c:v>3343.95</c:v>
                </c:pt>
                <c:pt idx="40">
                  <c:v>2438.81</c:v>
                </c:pt>
                <c:pt idx="41">
                  <c:v>25423.5</c:v>
                </c:pt>
                <c:pt idx="42">
                  <c:v>11809.2</c:v>
                </c:pt>
                <c:pt idx="43">
                  <c:v>15190.5</c:v>
                </c:pt>
                <c:pt idx="44">
                  <c:v>8126.52</c:v>
                </c:pt>
                <c:pt idx="45">
                  <c:v>11420.2</c:v>
                </c:pt>
                <c:pt idx="46">
                  <c:v>16339.2</c:v>
                </c:pt>
                <c:pt idx="47">
                  <c:v>13881.8</c:v>
                </c:pt>
                <c:pt idx="48">
                  <c:v>15103</c:v>
                </c:pt>
                <c:pt idx="49">
                  <c:v>10383.799999999999</c:v>
                </c:pt>
                <c:pt idx="50">
                  <c:v>5643.12</c:v>
                </c:pt>
                <c:pt idx="51">
                  <c:v>17469.599999999999</c:v>
                </c:pt>
                <c:pt idx="52">
                  <c:v>8595.5300000000007</c:v>
                </c:pt>
                <c:pt idx="53">
                  <c:v>7824.9</c:v>
                </c:pt>
                <c:pt idx="54">
                  <c:v>8380.24</c:v>
                </c:pt>
                <c:pt idx="55">
                  <c:v>9672.01</c:v>
                </c:pt>
              </c:numCache>
            </c:numRef>
          </c:yVal>
          <c:smooth val="0"/>
        </c:ser>
        <c:ser>
          <c:idx val="8"/>
          <c:order val="6"/>
          <c:tx>
            <c:strRef>
              <c:f>recr!$L$1</c:f>
              <c:strCache>
                <c:ptCount val="1"/>
                <c:pt idx="0">
                  <c:v>Avg F8 tblk</c:v>
                </c:pt>
              </c:strCache>
            </c:strRef>
          </c:tx>
          <c:marker>
            <c:symbol val="none"/>
          </c:marker>
          <c:xVal>
            <c:numRef>
              <c:f>recr!$A$5:$A$60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xVal>
          <c:yVal>
            <c:numRef>
              <c:f>recr!$L$5:$L$60</c:f>
              <c:numCache>
                <c:formatCode>General</c:formatCode>
                <c:ptCount val="56"/>
                <c:pt idx="0">
                  <c:v>9999.26</c:v>
                </c:pt>
                <c:pt idx="1">
                  <c:v>37448.300000000003</c:v>
                </c:pt>
                <c:pt idx="2">
                  <c:v>8718.2000000000007</c:v>
                </c:pt>
                <c:pt idx="3">
                  <c:v>27488.2</c:v>
                </c:pt>
                <c:pt idx="4">
                  <c:v>10116.700000000001</c:v>
                </c:pt>
                <c:pt idx="5">
                  <c:v>4429.37</c:v>
                </c:pt>
                <c:pt idx="6">
                  <c:v>5306.33</c:v>
                </c:pt>
                <c:pt idx="7">
                  <c:v>8134.44</c:v>
                </c:pt>
                <c:pt idx="8">
                  <c:v>11594.8</c:v>
                </c:pt>
                <c:pt idx="9">
                  <c:v>7699.88</c:v>
                </c:pt>
                <c:pt idx="10">
                  <c:v>11587.9</c:v>
                </c:pt>
                <c:pt idx="11">
                  <c:v>9651.16</c:v>
                </c:pt>
                <c:pt idx="12">
                  <c:v>6674.4</c:v>
                </c:pt>
                <c:pt idx="13">
                  <c:v>6311.59</c:v>
                </c:pt>
                <c:pt idx="14">
                  <c:v>6610.25</c:v>
                </c:pt>
                <c:pt idx="15">
                  <c:v>9646.65</c:v>
                </c:pt>
                <c:pt idx="16">
                  <c:v>10235.5</c:v>
                </c:pt>
                <c:pt idx="17">
                  <c:v>6791.89</c:v>
                </c:pt>
                <c:pt idx="18">
                  <c:v>6778.08</c:v>
                </c:pt>
                <c:pt idx="19">
                  <c:v>7223.36</c:v>
                </c:pt>
                <c:pt idx="20">
                  <c:v>18564.8</c:v>
                </c:pt>
                <c:pt idx="21">
                  <c:v>18076.400000000001</c:v>
                </c:pt>
                <c:pt idx="22">
                  <c:v>3949.99</c:v>
                </c:pt>
                <c:pt idx="23">
                  <c:v>9331</c:v>
                </c:pt>
                <c:pt idx="24">
                  <c:v>9738.2199999999993</c:v>
                </c:pt>
                <c:pt idx="25">
                  <c:v>19662.8</c:v>
                </c:pt>
                <c:pt idx="26">
                  <c:v>11516.1</c:v>
                </c:pt>
                <c:pt idx="27">
                  <c:v>5958.85</c:v>
                </c:pt>
                <c:pt idx="28">
                  <c:v>7757.19</c:v>
                </c:pt>
                <c:pt idx="29">
                  <c:v>8748.2099999999991</c:v>
                </c:pt>
                <c:pt idx="30">
                  <c:v>6841.63</c:v>
                </c:pt>
                <c:pt idx="31">
                  <c:v>9730.98</c:v>
                </c:pt>
                <c:pt idx="32">
                  <c:v>8038.6</c:v>
                </c:pt>
                <c:pt idx="33">
                  <c:v>8344.41</c:v>
                </c:pt>
                <c:pt idx="34">
                  <c:v>5508.01</c:v>
                </c:pt>
                <c:pt idx="35">
                  <c:v>8751.75</c:v>
                </c:pt>
                <c:pt idx="36">
                  <c:v>7629.71</c:v>
                </c:pt>
                <c:pt idx="37">
                  <c:v>16503.099999999999</c:v>
                </c:pt>
                <c:pt idx="38">
                  <c:v>11820.4</c:v>
                </c:pt>
                <c:pt idx="39">
                  <c:v>3272.11</c:v>
                </c:pt>
                <c:pt idx="40">
                  <c:v>2350.31</c:v>
                </c:pt>
                <c:pt idx="41">
                  <c:v>24256.3</c:v>
                </c:pt>
                <c:pt idx="42">
                  <c:v>11520.3</c:v>
                </c:pt>
                <c:pt idx="43">
                  <c:v>15246.3</c:v>
                </c:pt>
                <c:pt idx="44">
                  <c:v>8052.41</c:v>
                </c:pt>
                <c:pt idx="45">
                  <c:v>11277.2</c:v>
                </c:pt>
                <c:pt idx="46">
                  <c:v>16353.1</c:v>
                </c:pt>
                <c:pt idx="47">
                  <c:v>14037.8</c:v>
                </c:pt>
                <c:pt idx="48">
                  <c:v>15400.2</c:v>
                </c:pt>
                <c:pt idx="49">
                  <c:v>10539.7</c:v>
                </c:pt>
                <c:pt idx="50">
                  <c:v>5731.7</c:v>
                </c:pt>
                <c:pt idx="51">
                  <c:v>17362.2</c:v>
                </c:pt>
                <c:pt idx="52">
                  <c:v>8441.43</c:v>
                </c:pt>
                <c:pt idx="53">
                  <c:v>7676.98</c:v>
                </c:pt>
                <c:pt idx="54">
                  <c:v>8551.08</c:v>
                </c:pt>
                <c:pt idx="55">
                  <c:v>9387.6200000000008</c:v>
                </c:pt>
              </c:numCache>
            </c:numRef>
          </c:yVal>
          <c:smooth val="0"/>
        </c:ser>
        <c:ser>
          <c:idx val="9"/>
          <c:order val="7"/>
          <c:tx>
            <c:strRef>
              <c:f>recr!$M$1</c:f>
              <c:strCache>
                <c:ptCount val="1"/>
                <c:pt idx="0">
                  <c:v>KK F8 tblk</c:v>
                </c:pt>
              </c:strCache>
            </c:strRef>
          </c:tx>
          <c:marker>
            <c:symbol val="none"/>
          </c:marker>
          <c:xVal>
            <c:numRef>
              <c:f>recr!$A$5:$A$60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xVal>
          <c:yVal>
            <c:numRef>
              <c:f>recr!$M$5:$M$60</c:f>
              <c:numCache>
                <c:formatCode>General</c:formatCode>
                <c:ptCount val="56"/>
                <c:pt idx="0">
                  <c:v>10306.299999999999</c:v>
                </c:pt>
                <c:pt idx="1">
                  <c:v>36815.300000000003</c:v>
                </c:pt>
                <c:pt idx="2">
                  <c:v>8795.75</c:v>
                </c:pt>
                <c:pt idx="3">
                  <c:v>28038.1</c:v>
                </c:pt>
                <c:pt idx="4">
                  <c:v>9981.4599999999991</c:v>
                </c:pt>
                <c:pt idx="5">
                  <c:v>4502.8599999999997</c:v>
                </c:pt>
                <c:pt idx="6">
                  <c:v>5551.63</c:v>
                </c:pt>
                <c:pt idx="7">
                  <c:v>8625.4</c:v>
                </c:pt>
                <c:pt idx="8">
                  <c:v>11978</c:v>
                </c:pt>
                <c:pt idx="9">
                  <c:v>7694.61</c:v>
                </c:pt>
                <c:pt idx="10">
                  <c:v>11733.8</c:v>
                </c:pt>
                <c:pt idx="11">
                  <c:v>10052</c:v>
                </c:pt>
                <c:pt idx="12">
                  <c:v>6749.19</c:v>
                </c:pt>
                <c:pt idx="13">
                  <c:v>6472.99</c:v>
                </c:pt>
                <c:pt idx="14">
                  <c:v>7000.74</c:v>
                </c:pt>
                <c:pt idx="15">
                  <c:v>9712.77</c:v>
                </c:pt>
                <c:pt idx="16">
                  <c:v>9653.49</c:v>
                </c:pt>
                <c:pt idx="17">
                  <c:v>7099.29</c:v>
                </c:pt>
                <c:pt idx="18">
                  <c:v>7604.13</c:v>
                </c:pt>
                <c:pt idx="19">
                  <c:v>7381.58</c:v>
                </c:pt>
                <c:pt idx="20">
                  <c:v>18402.2</c:v>
                </c:pt>
                <c:pt idx="21">
                  <c:v>18148.5</c:v>
                </c:pt>
                <c:pt idx="22">
                  <c:v>4052.91</c:v>
                </c:pt>
                <c:pt idx="23">
                  <c:v>9680.5</c:v>
                </c:pt>
                <c:pt idx="24">
                  <c:v>10060.6</c:v>
                </c:pt>
                <c:pt idx="25">
                  <c:v>19711.7</c:v>
                </c:pt>
                <c:pt idx="26">
                  <c:v>11491.1</c:v>
                </c:pt>
                <c:pt idx="27">
                  <c:v>6102.08</c:v>
                </c:pt>
                <c:pt idx="28">
                  <c:v>7794.42</c:v>
                </c:pt>
                <c:pt idx="29">
                  <c:v>8629.4</c:v>
                </c:pt>
                <c:pt idx="30">
                  <c:v>6917.08</c:v>
                </c:pt>
                <c:pt idx="31">
                  <c:v>9897.0499999999993</c:v>
                </c:pt>
                <c:pt idx="32">
                  <c:v>8127.81</c:v>
                </c:pt>
                <c:pt idx="33">
                  <c:v>8321</c:v>
                </c:pt>
                <c:pt idx="34">
                  <c:v>5494.78</c:v>
                </c:pt>
                <c:pt idx="35">
                  <c:v>8721.0300000000007</c:v>
                </c:pt>
                <c:pt idx="36">
                  <c:v>7570.06</c:v>
                </c:pt>
                <c:pt idx="37">
                  <c:v>16462.7</c:v>
                </c:pt>
                <c:pt idx="38">
                  <c:v>11840.3</c:v>
                </c:pt>
                <c:pt idx="39">
                  <c:v>3279.97</c:v>
                </c:pt>
                <c:pt idx="40">
                  <c:v>2356.2399999999998</c:v>
                </c:pt>
                <c:pt idx="41">
                  <c:v>24312.400000000001</c:v>
                </c:pt>
                <c:pt idx="42">
                  <c:v>11535.1</c:v>
                </c:pt>
                <c:pt idx="43">
                  <c:v>15260.9</c:v>
                </c:pt>
                <c:pt idx="44">
                  <c:v>8061.44</c:v>
                </c:pt>
                <c:pt idx="45">
                  <c:v>11288.7</c:v>
                </c:pt>
                <c:pt idx="46">
                  <c:v>16374.5</c:v>
                </c:pt>
                <c:pt idx="47">
                  <c:v>14065.3</c:v>
                </c:pt>
                <c:pt idx="48">
                  <c:v>15481.3</c:v>
                </c:pt>
                <c:pt idx="49">
                  <c:v>10620.6</c:v>
                </c:pt>
                <c:pt idx="50">
                  <c:v>5783.87</c:v>
                </c:pt>
                <c:pt idx="51">
                  <c:v>17447</c:v>
                </c:pt>
                <c:pt idx="52">
                  <c:v>8475</c:v>
                </c:pt>
                <c:pt idx="53">
                  <c:v>7678.41</c:v>
                </c:pt>
                <c:pt idx="54">
                  <c:v>8534.6</c:v>
                </c:pt>
                <c:pt idx="55">
                  <c:v>9483.48</c:v>
                </c:pt>
              </c:numCache>
            </c:numRef>
          </c:yVal>
          <c:smooth val="0"/>
        </c:ser>
        <c:ser>
          <c:idx val="10"/>
          <c:order val="8"/>
          <c:tx>
            <c:strRef>
              <c:f>recr!$N$1</c:f>
              <c:strCache>
                <c:ptCount val="1"/>
                <c:pt idx="0">
                  <c:v>KK F8 rndwlk</c:v>
                </c:pt>
              </c:strCache>
            </c:strRef>
          </c:tx>
          <c:marker>
            <c:symbol val="none"/>
          </c:marker>
          <c:xVal>
            <c:numRef>
              <c:f>recr!$A$5:$A$60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xVal>
          <c:yVal>
            <c:numRef>
              <c:f>recr!$N$5:$N$60</c:f>
              <c:numCache>
                <c:formatCode>General</c:formatCode>
                <c:ptCount val="56"/>
                <c:pt idx="0">
                  <c:v>10778.6</c:v>
                </c:pt>
                <c:pt idx="1">
                  <c:v>37674.1</c:v>
                </c:pt>
                <c:pt idx="2">
                  <c:v>8902.33</c:v>
                </c:pt>
                <c:pt idx="3">
                  <c:v>29646.7</c:v>
                </c:pt>
                <c:pt idx="4">
                  <c:v>10298</c:v>
                </c:pt>
                <c:pt idx="5">
                  <c:v>4654.6899999999996</c:v>
                </c:pt>
                <c:pt idx="6">
                  <c:v>5880.69</c:v>
                </c:pt>
                <c:pt idx="7">
                  <c:v>8871.89</c:v>
                </c:pt>
                <c:pt idx="8">
                  <c:v>11864.7</c:v>
                </c:pt>
                <c:pt idx="9">
                  <c:v>8143.9</c:v>
                </c:pt>
                <c:pt idx="10">
                  <c:v>11487.2</c:v>
                </c:pt>
                <c:pt idx="11">
                  <c:v>8113.53</c:v>
                </c:pt>
                <c:pt idx="12">
                  <c:v>5176.79</c:v>
                </c:pt>
                <c:pt idx="13">
                  <c:v>5053.04</c:v>
                </c:pt>
                <c:pt idx="14">
                  <c:v>5485.85</c:v>
                </c:pt>
                <c:pt idx="15">
                  <c:v>9464.27</c:v>
                </c:pt>
                <c:pt idx="16">
                  <c:v>10245.700000000001</c:v>
                </c:pt>
                <c:pt idx="17">
                  <c:v>4966.34</c:v>
                </c:pt>
                <c:pt idx="18">
                  <c:v>5168.2</c:v>
                </c:pt>
                <c:pt idx="19">
                  <c:v>6789.3</c:v>
                </c:pt>
                <c:pt idx="20">
                  <c:v>17788.099999999999</c:v>
                </c:pt>
                <c:pt idx="21">
                  <c:v>18478.099999999999</c:v>
                </c:pt>
                <c:pt idx="22">
                  <c:v>4281.1499999999996</c:v>
                </c:pt>
                <c:pt idx="23">
                  <c:v>9675.58</c:v>
                </c:pt>
                <c:pt idx="24">
                  <c:v>9907.16</c:v>
                </c:pt>
                <c:pt idx="25">
                  <c:v>19410.599999999999</c:v>
                </c:pt>
                <c:pt idx="26">
                  <c:v>11418.8</c:v>
                </c:pt>
                <c:pt idx="27">
                  <c:v>6268.98</c:v>
                </c:pt>
                <c:pt idx="28">
                  <c:v>7933.62</c:v>
                </c:pt>
                <c:pt idx="29">
                  <c:v>8664.0300000000007</c:v>
                </c:pt>
                <c:pt idx="30">
                  <c:v>7027.67</c:v>
                </c:pt>
                <c:pt idx="31">
                  <c:v>9829.66</c:v>
                </c:pt>
                <c:pt idx="32">
                  <c:v>8021.19</c:v>
                </c:pt>
                <c:pt idx="33">
                  <c:v>8363.75</c:v>
                </c:pt>
                <c:pt idx="34">
                  <c:v>5471.46</c:v>
                </c:pt>
                <c:pt idx="35">
                  <c:v>8635.34</c:v>
                </c:pt>
                <c:pt idx="36">
                  <c:v>7560.61</c:v>
                </c:pt>
                <c:pt idx="37">
                  <c:v>16276.2</c:v>
                </c:pt>
                <c:pt idx="38">
                  <c:v>11759.3</c:v>
                </c:pt>
                <c:pt idx="39">
                  <c:v>3374.67</c:v>
                </c:pt>
                <c:pt idx="40">
                  <c:v>2450.66</c:v>
                </c:pt>
                <c:pt idx="41">
                  <c:v>25327.5</c:v>
                </c:pt>
                <c:pt idx="42">
                  <c:v>11844.5</c:v>
                </c:pt>
                <c:pt idx="43">
                  <c:v>15284.5</c:v>
                </c:pt>
                <c:pt idx="44">
                  <c:v>8097.9</c:v>
                </c:pt>
                <c:pt idx="45">
                  <c:v>11351.8</c:v>
                </c:pt>
                <c:pt idx="46">
                  <c:v>16338</c:v>
                </c:pt>
                <c:pt idx="47">
                  <c:v>13904.1</c:v>
                </c:pt>
                <c:pt idx="48">
                  <c:v>15110.4</c:v>
                </c:pt>
                <c:pt idx="49">
                  <c:v>10363</c:v>
                </c:pt>
                <c:pt idx="50">
                  <c:v>5612.85</c:v>
                </c:pt>
                <c:pt idx="51">
                  <c:v>17418</c:v>
                </c:pt>
                <c:pt idx="52">
                  <c:v>8600.16</c:v>
                </c:pt>
                <c:pt idx="53">
                  <c:v>7864.36</c:v>
                </c:pt>
                <c:pt idx="54">
                  <c:v>8388.99</c:v>
                </c:pt>
                <c:pt idx="55">
                  <c:v>9264.36</c:v>
                </c:pt>
              </c:numCache>
            </c:numRef>
          </c:yVal>
          <c:smooth val="0"/>
        </c:ser>
        <c:ser>
          <c:idx val="11"/>
          <c:order val="9"/>
          <c:tx>
            <c:strRef>
              <c:f>recr!$O$1</c:f>
              <c:strCache>
                <c:ptCount val="1"/>
                <c:pt idx="0">
                  <c:v>KK F8</c:v>
                </c:pt>
              </c:strCache>
            </c:strRef>
          </c:tx>
          <c:marker>
            <c:symbol val="none"/>
          </c:marker>
          <c:xVal>
            <c:numRef>
              <c:f>recr!$A$5:$A$60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xVal>
          <c:yVal>
            <c:numRef>
              <c:f>recr!$O$5:$O$60</c:f>
              <c:numCache>
                <c:formatCode>General</c:formatCode>
                <c:ptCount val="56"/>
                <c:pt idx="0">
                  <c:v>10064.700000000001</c:v>
                </c:pt>
                <c:pt idx="1">
                  <c:v>37325.199999999997</c:v>
                </c:pt>
                <c:pt idx="2">
                  <c:v>8731.48</c:v>
                </c:pt>
                <c:pt idx="3">
                  <c:v>27897.3</c:v>
                </c:pt>
                <c:pt idx="4">
                  <c:v>9995.42</c:v>
                </c:pt>
                <c:pt idx="5">
                  <c:v>4425.8500000000004</c:v>
                </c:pt>
                <c:pt idx="6">
                  <c:v>5350.06</c:v>
                </c:pt>
                <c:pt idx="7">
                  <c:v>8256.27</c:v>
                </c:pt>
                <c:pt idx="8">
                  <c:v>11631.9</c:v>
                </c:pt>
                <c:pt idx="9">
                  <c:v>7578.67</c:v>
                </c:pt>
                <c:pt idx="10">
                  <c:v>11526.6</c:v>
                </c:pt>
                <c:pt idx="11">
                  <c:v>9773.16</c:v>
                </c:pt>
                <c:pt idx="12">
                  <c:v>6680.23</c:v>
                </c:pt>
                <c:pt idx="13">
                  <c:v>6304.46</c:v>
                </c:pt>
                <c:pt idx="14">
                  <c:v>6622.82</c:v>
                </c:pt>
                <c:pt idx="15">
                  <c:v>9658.65</c:v>
                </c:pt>
                <c:pt idx="16">
                  <c:v>9646.6</c:v>
                </c:pt>
                <c:pt idx="17">
                  <c:v>6824.04</c:v>
                </c:pt>
                <c:pt idx="18">
                  <c:v>6995.01</c:v>
                </c:pt>
                <c:pt idx="19">
                  <c:v>7134.02</c:v>
                </c:pt>
                <c:pt idx="20">
                  <c:v>18215.3</c:v>
                </c:pt>
                <c:pt idx="21">
                  <c:v>18056.099999999999</c:v>
                </c:pt>
                <c:pt idx="22">
                  <c:v>3989.52</c:v>
                </c:pt>
                <c:pt idx="23">
                  <c:v>9450.15</c:v>
                </c:pt>
                <c:pt idx="24">
                  <c:v>9909.52</c:v>
                </c:pt>
                <c:pt idx="25">
                  <c:v>19572</c:v>
                </c:pt>
                <c:pt idx="26">
                  <c:v>11471.1</c:v>
                </c:pt>
                <c:pt idx="27">
                  <c:v>6036.97</c:v>
                </c:pt>
                <c:pt idx="28">
                  <c:v>7710.62</c:v>
                </c:pt>
                <c:pt idx="29">
                  <c:v>8676.33</c:v>
                </c:pt>
                <c:pt idx="30">
                  <c:v>6872.64</c:v>
                </c:pt>
                <c:pt idx="31">
                  <c:v>9702.52</c:v>
                </c:pt>
                <c:pt idx="32">
                  <c:v>7934.08</c:v>
                </c:pt>
                <c:pt idx="33">
                  <c:v>8173.46</c:v>
                </c:pt>
                <c:pt idx="34">
                  <c:v>5346.14</c:v>
                </c:pt>
                <c:pt idx="35">
                  <c:v>8376.5499999999993</c:v>
                </c:pt>
                <c:pt idx="36">
                  <c:v>7138.69</c:v>
                </c:pt>
                <c:pt idx="37">
                  <c:v>15404.9</c:v>
                </c:pt>
                <c:pt idx="38">
                  <c:v>11302</c:v>
                </c:pt>
                <c:pt idx="39">
                  <c:v>3359.02</c:v>
                </c:pt>
                <c:pt idx="40">
                  <c:v>2447.89</c:v>
                </c:pt>
                <c:pt idx="41">
                  <c:v>25616.9</c:v>
                </c:pt>
                <c:pt idx="42">
                  <c:v>11984.6</c:v>
                </c:pt>
                <c:pt idx="43">
                  <c:v>15492.6</c:v>
                </c:pt>
                <c:pt idx="44">
                  <c:v>8265.2199999999993</c:v>
                </c:pt>
                <c:pt idx="45">
                  <c:v>11544.4</c:v>
                </c:pt>
                <c:pt idx="46">
                  <c:v>16497.400000000001</c:v>
                </c:pt>
                <c:pt idx="47">
                  <c:v>14073.1</c:v>
                </c:pt>
                <c:pt idx="48">
                  <c:v>16041.9</c:v>
                </c:pt>
                <c:pt idx="49">
                  <c:v>11573.1</c:v>
                </c:pt>
                <c:pt idx="50">
                  <c:v>6565.37</c:v>
                </c:pt>
                <c:pt idx="51">
                  <c:v>19294.3</c:v>
                </c:pt>
                <c:pt idx="52">
                  <c:v>9219.32</c:v>
                </c:pt>
                <c:pt idx="53">
                  <c:v>7744.61</c:v>
                </c:pt>
                <c:pt idx="54">
                  <c:v>8385.7999999999993</c:v>
                </c:pt>
                <c:pt idx="55">
                  <c:v>9459.76</c:v>
                </c:pt>
              </c:numCache>
            </c:numRef>
          </c:yVal>
          <c:smooth val="0"/>
        </c:ser>
        <c:ser>
          <c:idx val="12"/>
          <c:order val="10"/>
          <c:tx>
            <c:strRef>
              <c:f>recr!$P$1</c:f>
              <c:strCache>
                <c:ptCount val="1"/>
                <c:pt idx="0">
                  <c:v>Est F8 tblk</c:v>
                </c:pt>
              </c:strCache>
            </c:strRef>
          </c:tx>
          <c:marker>
            <c:symbol val="none"/>
          </c:marker>
          <c:xVal>
            <c:numRef>
              <c:f>recr!$A$5:$A$60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xVal>
          <c:yVal>
            <c:numRef>
              <c:f>recr!$P$5:$P$60</c:f>
              <c:numCache>
                <c:formatCode>General</c:formatCode>
                <c:ptCount val="56"/>
                <c:pt idx="0">
                  <c:v>12962.9</c:v>
                </c:pt>
                <c:pt idx="1">
                  <c:v>32726.6</c:v>
                </c:pt>
                <c:pt idx="2">
                  <c:v>14295.6</c:v>
                </c:pt>
                <c:pt idx="3">
                  <c:v>23692.1</c:v>
                </c:pt>
                <c:pt idx="4">
                  <c:v>11743.9</c:v>
                </c:pt>
                <c:pt idx="5">
                  <c:v>4778.83</c:v>
                </c:pt>
                <c:pt idx="6">
                  <c:v>6327.36</c:v>
                </c:pt>
                <c:pt idx="7">
                  <c:v>8826.3700000000008</c:v>
                </c:pt>
                <c:pt idx="8">
                  <c:v>10993.4</c:v>
                </c:pt>
                <c:pt idx="9">
                  <c:v>9389.41</c:v>
                </c:pt>
                <c:pt idx="10">
                  <c:v>10804.6</c:v>
                </c:pt>
                <c:pt idx="11">
                  <c:v>9365.2900000000009</c:v>
                </c:pt>
                <c:pt idx="12">
                  <c:v>6228.96</c:v>
                </c:pt>
                <c:pt idx="13">
                  <c:v>7059.74</c:v>
                </c:pt>
                <c:pt idx="14">
                  <c:v>7365.12</c:v>
                </c:pt>
                <c:pt idx="15">
                  <c:v>9970.7800000000007</c:v>
                </c:pt>
                <c:pt idx="16">
                  <c:v>9044.8799999999992</c:v>
                </c:pt>
                <c:pt idx="17">
                  <c:v>7316.52</c:v>
                </c:pt>
                <c:pt idx="18">
                  <c:v>7786.21</c:v>
                </c:pt>
                <c:pt idx="19">
                  <c:v>7814.89</c:v>
                </c:pt>
                <c:pt idx="20">
                  <c:v>18232.7</c:v>
                </c:pt>
                <c:pt idx="21">
                  <c:v>17385.8</c:v>
                </c:pt>
                <c:pt idx="22">
                  <c:v>5186.91</c:v>
                </c:pt>
                <c:pt idx="23">
                  <c:v>9525.82</c:v>
                </c:pt>
                <c:pt idx="24">
                  <c:v>10367.1</c:v>
                </c:pt>
                <c:pt idx="25">
                  <c:v>19210.5</c:v>
                </c:pt>
                <c:pt idx="26">
                  <c:v>11167.7</c:v>
                </c:pt>
                <c:pt idx="27">
                  <c:v>6660.96</c:v>
                </c:pt>
                <c:pt idx="28">
                  <c:v>7935.25</c:v>
                </c:pt>
                <c:pt idx="29">
                  <c:v>8086.86</c:v>
                </c:pt>
                <c:pt idx="30">
                  <c:v>7217.64</c:v>
                </c:pt>
                <c:pt idx="31">
                  <c:v>10017.299999999999</c:v>
                </c:pt>
                <c:pt idx="32">
                  <c:v>8095.19</c:v>
                </c:pt>
                <c:pt idx="33">
                  <c:v>8360.7900000000009</c:v>
                </c:pt>
                <c:pt idx="34">
                  <c:v>5545.34</c:v>
                </c:pt>
                <c:pt idx="35">
                  <c:v>8722.52</c:v>
                </c:pt>
                <c:pt idx="36">
                  <c:v>7667.27</c:v>
                </c:pt>
                <c:pt idx="37">
                  <c:v>16591.8</c:v>
                </c:pt>
                <c:pt idx="38">
                  <c:v>11694.5</c:v>
                </c:pt>
                <c:pt idx="39">
                  <c:v>3243.08</c:v>
                </c:pt>
                <c:pt idx="40">
                  <c:v>2344.08</c:v>
                </c:pt>
                <c:pt idx="41">
                  <c:v>24608.1</c:v>
                </c:pt>
                <c:pt idx="42">
                  <c:v>11428.6</c:v>
                </c:pt>
                <c:pt idx="43">
                  <c:v>15105</c:v>
                </c:pt>
                <c:pt idx="44">
                  <c:v>8045.79</c:v>
                </c:pt>
                <c:pt idx="45">
                  <c:v>11355.1</c:v>
                </c:pt>
                <c:pt idx="46">
                  <c:v>16371.7</c:v>
                </c:pt>
                <c:pt idx="47">
                  <c:v>14030</c:v>
                </c:pt>
                <c:pt idx="48">
                  <c:v>15420.2</c:v>
                </c:pt>
                <c:pt idx="49">
                  <c:v>10577.1</c:v>
                </c:pt>
                <c:pt idx="50">
                  <c:v>5756.34</c:v>
                </c:pt>
                <c:pt idx="51">
                  <c:v>17447.7</c:v>
                </c:pt>
                <c:pt idx="52">
                  <c:v>8554.5400000000009</c:v>
                </c:pt>
                <c:pt idx="53">
                  <c:v>7879.41</c:v>
                </c:pt>
                <c:pt idx="54">
                  <c:v>8857.85</c:v>
                </c:pt>
                <c:pt idx="55">
                  <c:v>9702.49</c:v>
                </c:pt>
              </c:numCache>
            </c:numRef>
          </c:yVal>
          <c:smooth val="0"/>
        </c:ser>
        <c:ser>
          <c:idx val="13"/>
          <c:order val="11"/>
          <c:tx>
            <c:strRef>
              <c:f>recr!$Q$1</c:f>
              <c:strCache>
                <c:ptCount val="1"/>
                <c:pt idx="0">
                  <c:v>Fix F8 tblk</c:v>
                </c:pt>
              </c:strCache>
            </c:strRef>
          </c:tx>
          <c:marker>
            <c:symbol val="none"/>
          </c:marker>
          <c:xVal>
            <c:numRef>
              <c:f>recr!$A$5:$A$60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xVal>
          <c:yVal>
            <c:numRef>
              <c:f>recr!$Q$5:$Q$60</c:f>
              <c:numCache>
                <c:formatCode>General</c:formatCode>
                <c:ptCount val="56"/>
                <c:pt idx="0">
                  <c:v>10411.4</c:v>
                </c:pt>
                <c:pt idx="1">
                  <c:v>36770.800000000003</c:v>
                </c:pt>
                <c:pt idx="2">
                  <c:v>8816.36</c:v>
                </c:pt>
                <c:pt idx="3">
                  <c:v>28208.799999999999</c:v>
                </c:pt>
                <c:pt idx="4">
                  <c:v>9997.4699999999993</c:v>
                </c:pt>
                <c:pt idx="5">
                  <c:v>4511.1099999999997</c:v>
                </c:pt>
                <c:pt idx="6">
                  <c:v>5574.41</c:v>
                </c:pt>
                <c:pt idx="7">
                  <c:v>8684.56</c:v>
                </c:pt>
                <c:pt idx="8">
                  <c:v>12087</c:v>
                </c:pt>
                <c:pt idx="9">
                  <c:v>7739.19</c:v>
                </c:pt>
                <c:pt idx="10">
                  <c:v>11775.3</c:v>
                </c:pt>
                <c:pt idx="11">
                  <c:v>10149.1</c:v>
                </c:pt>
                <c:pt idx="12">
                  <c:v>6792.66</c:v>
                </c:pt>
                <c:pt idx="13">
                  <c:v>6521.73</c:v>
                </c:pt>
                <c:pt idx="14">
                  <c:v>7137.39</c:v>
                </c:pt>
                <c:pt idx="15">
                  <c:v>9755.25</c:v>
                </c:pt>
                <c:pt idx="16">
                  <c:v>9517.4</c:v>
                </c:pt>
                <c:pt idx="17">
                  <c:v>7126.53</c:v>
                </c:pt>
                <c:pt idx="18">
                  <c:v>7956.61</c:v>
                </c:pt>
                <c:pt idx="19">
                  <c:v>7366.91</c:v>
                </c:pt>
                <c:pt idx="20">
                  <c:v>18400</c:v>
                </c:pt>
                <c:pt idx="21">
                  <c:v>18248.400000000001</c:v>
                </c:pt>
                <c:pt idx="22">
                  <c:v>4081.3</c:v>
                </c:pt>
                <c:pt idx="23">
                  <c:v>9741.32</c:v>
                </c:pt>
                <c:pt idx="24">
                  <c:v>10107.6</c:v>
                </c:pt>
                <c:pt idx="25">
                  <c:v>19771.2</c:v>
                </c:pt>
                <c:pt idx="26">
                  <c:v>11491.5</c:v>
                </c:pt>
                <c:pt idx="27">
                  <c:v>6123.75</c:v>
                </c:pt>
                <c:pt idx="28">
                  <c:v>7818.85</c:v>
                </c:pt>
                <c:pt idx="29">
                  <c:v>8608.94</c:v>
                </c:pt>
                <c:pt idx="30">
                  <c:v>6923.03</c:v>
                </c:pt>
                <c:pt idx="31">
                  <c:v>9943.14</c:v>
                </c:pt>
                <c:pt idx="32">
                  <c:v>8174.83</c:v>
                </c:pt>
                <c:pt idx="33">
                  <c:v>8337.9</c:v>
                </c:pt>
                <c:pt idx="34">
                  <c:v>5511.13</c:v>
                </c:pt>
                <c:pt idx="35">
                  <c:v>8752.0400000000009</c:v>
                </c:pt>
                <c:pt idx="36">
                  <c:v>7598.82</c:v>
                </c:pt>
                <c:pt idx="37">
                  <c:v>16518.7</c:v>
                </c:pt>
                <c:pt idx="38">
                  <c:v>11866.3</c:v>
                </c:pt>
                <c:pt idx="39">
                  <c:v>3279.18</c:v>
                </c:pt>
                <c:pt idx="40">
                  <c:v>2355.67</c:v>
                </c:pt>
                <c:pt idx="41">
                  <c:v>24292.2</c:v>
                </c:pt>
                <c:pt idx="42">
                  <c:v>11531</c:v>
                </c:pt>
                <c:pt idx="43">
                  <c:v>15257.4</c:v>
                </c:pt>
                <c:pt idx="44">
                  <c:v>8060.36</c:v>
                </c:pt>
                <c:pt idx="45">
                  <c:v>11287.7</c:v>
                </c:pt>
                <c:pt idx="46">
                  <c:v>16368.7</c:v>
                </c:pt>
                <c:pt idx="47">
                  <c:v>14053.9</c:v>
                </c:pt>
                <c:pt idx="48">
                  <c:v>15453</c:v>
                </c:pt>
                <c:pt idx="49">
                  <c:v>10596.3</c:v>
                </c:pt>
                <c:pt idx="50">
                  <c:v>5768.64</c:v>
                </c:pt>
                <c:pt idx="51">
                  <c:v>17426.2</c:v>
                </c:pt>
                <c:pt idx="52">
                  <c:v>8470.93</c:v>
                </c:pt>
                <c:pt idx="53">
                  <c:v>7687.26</c:v>
                </c:pt>
                <c:pt idx="54">
                  <c:v>8552.61</c:v>
                </c:pt>
                <c:pt idx="55">
                  <c:v>9512.16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33856"/>
        <c:axId val="186034432"/>
      </c:scatterChart>
      <c:valAx>
        <c:axId val="186033856"/>
        <c:scaling>
          <c:orientation val="minMax"/>
          <c:max val="2010"/>
          <c:min val="1950"/>
        </c:scaling>
        <c:delete val="0"/>
        <c:axPos val="b"/>
        <c:numFmt formatCode="General" sourceLinked="1"/>
        <c:majorTickMark val="out"/>
        <c:minorTickMark val="none"/>
        <c:tickLblPos val="nextTo"/>
        <c:crossAx val="186034432"/>
        <c:crosses val="autoZero"/>
        <c:crossBetween val="midCat"/>
      </c:valAx>
      <c:valAx>
        <c:axId val="186034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Recruitment (1000 fish)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603385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SSB!$D$1</c:f>
              <c:strCache>
                <c:ptCount val="1"/>
                <c:pt idx="0">
                  <c:v>True Model</c:v>
                </c:pt>
              </c:strCache>
            </c:strRef>
          </c:tx>
          <c:marker>
            <c:symbol val="none"/>
          </c:marker>
          <c:cat>
            <c:numRef>
              <c:f>SSB!$A$5:$A$60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cat>
          <c:val>
            <c:numRef>
              <c:f>SSB!$D$5:$D$60</c:f>
              <c:numCache>
                <c:formatCode>General</c:formatCode>
                <c:ptCount val="56"/>
                <c:pt idx="0">
                  <c:v>89609.600000000006</c:v>
                </c:pt>
                <c:pt idx="1">
                  <c:v>83440.3</c:v>
                </c:pt>
                <c:pt idx="2">
                  <c:v>76610</c:v>
                </c:pt>
                <c:pt idx="3">
                  <c:v>64122.400000000001</c:v>
                </c:pt>
                <c:pt idx="4">
                  <c:v>53605.2</c:v>
                </c:pt>
                <c:pt idx="5">
                  <c:v>61583.5</c:v>
                </c:pt>
                <c:pt idx="6">
                  <c:v>87414.8</c:v>
                </c:pt>
                <c:pt idx="7">
                  <c:v>131751</c:v>
                </c:pt>
                <c:pt idx="8">
                  <c:v>145076</c:v>
                </c:pt>
                <c:pt idx="9">
                  <c:v>163127</c:v>
                </c:pt>
                <c:pt idx="10">
                  <c:v>149213</c:v>
                </c:pt>
                <c:pt idx="11">
                  <c:v>123989</c:v>
                </c:pt>
                <c:pt idx="12">
                  <c:v>104605</c:v>
                </c:pt>
                <c:pt idx="13">
                  <c:v>84645.6</c:v>
                </c:pt>
                <c:pt idx="14">
                  <c:v>71933</c:v>
                </c:pt>
                <c:pt idx="15">
                  <c:v>61564.1</c:v>
                </c:pt>
                <c:pt idx="16">
                  <c:v>51254.400000000001</c:v>
                </c:pt>
                <c:pt idx="17">
                  <c:v>41307.5</c:v>
                </c:pt>
                <c:pt idx="18">
                  <c:v>33791.599999999999</c:v>
                </c:pt>
                <c:pt idx="19">
                  <c:v>30130.7</c:v>
                </c:pt>
                <c:pt idx="20">
                  <c:v>23967.8</c:v>
                </c:pt>
                <c:pt idx="21">
                  <c:v>25140.6</c:v>
                </c:pt>
                <c:pt idx="22">
                  <c:v>21869.5</c:v>
                </c:pt>
                <c:pt idx="23">
                  <c:v>18110.3</c:v>
                </c:pt>
                <c:pt idx="24">
                  <c:v>22528.9</c:v>
                </c:pt>
                <c:pt idx="25">
                  <c:v>35045.5</c:v>
                </c:pt>
                <c:pt idx="26">
                  <c:v>47147.9</c:v>
                </c:pt>
                <c:pt idx="27">
                  <c:v>46779.4</c:v>
                </c:pt>
                <c:pt idx="28">
                  <c:v>38995.800000000003</c:v>
                </c:pt>
                <c:pt idx="29">
                  <c:v>28095.7</c:v>
                </c:pt>
                <c:pt idx="30">
                  <c:v>21691.9</c:v>
                </c:pt>
                <c:pt idx="31">
                  <c:v>16576.3</c:v>
                </c:pt>
                <c:pt idx="32">
                  <c:v>17042.2</c:v>
                </c:pt>
                <c:pt idx="33">
                  <c:v>17707.3</c:v>
                </c:pt>
                <c:pt idx="34">
                  <c:v>16929.2</c:v>
                </c:pt>
                <c:pt idx="35">
                  <c:v>15726.6</c:v>
                </c:pt>
                <c:pt idx="36">
                  <c:v>17925.8</c:v>
                </c:pt>
                <c:pt idx="37">
                  <c:v>20643.8</c:v>
                </c:pt>
                <c:pt idx="38">
                  <c:v>26979.8</c:v>
                </c:pt>
                <c:pt idx="39">
                  <c:v>36203.4</c:v>
                </c:pt>
                <c:pt idx="40">
                  <c:v>47973.5</c:v>
                </c:pt>
                <c:pt idx="41">
                  <c:v>65909.2</c:v>
                </c:pt>
                <c:pt idx="42">
                  <c:v>82482.2</c:v>
                </c:pt>
                <c:pt idx="43">
                  <c:v>97777.4</c:v>
                </c:pt>
                <c:pt idx="44">
                  <c:v>95932.800000000003</c:v>
                </c:pt>
                <c:pt idx="45">
                  <c:v>85774.399999999994</c:v>
                </c:pt>
                <c:pt idx="46">
                  <c:v>81476.899999999994</c:v>
                </c:pt>
                <c:pt idx="47">
                  <c:v>76872.3</c:v>
                </c:pt>
                <c:pt idx="48">
                  <c:v>72236.899999999994</c:v>
                </c:pt>
                <c:pt idx="49">
                  <c:v>72855.100000000006</c:v>
                </c:pt>
                <c:pt idx="50">
                  <c:v>70356.7</c:v>
                </c:pt>
                <c:pt idx="51">
                  <c:v>69629.899999999994</c:v>
                </c:pt>
                <c:pt idx="52">
                  <c:v>64210.1</c:v>
                </c:pt>
                <c:pt idx="53">
                  <c:v>64651.7</c:v>
                </c:pt>
                <c:pt idx="54">
                  <c:v>60842.7</c:v>
                </c:pt>
                <c:pt idx="55">
                  <c:v>54850.400000000001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SSB!$G$1</c:f>
              <c:strCache>
                <c:ptCount val="1"/>
                <c:pt idx="0">
                  <c:v>Est Slx</c:v>
                </c:pt>
              </c:strCache>
            </c:strRef>
          </c:tx>
          <c:marker>
            <c:symbol val="none"/>
          </c:marker>
          <c:cat>
            <c:numRef>
              <c:f>SSB!$A$5:$A$60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cat>
          <c:val>
            <c:numRef>
              <c:f>SSB!$G$5:$G$60</c:f>
              <c:numCache>
                <c:formatCode>General</c:formatCode>
                <c:ptCount val="56"/>
                <c:pt idx="0">
                  <c:v>91116.800000000003</c:v>
                </c:pt>
                <c:pt idx="1">
                  <c:v>86470.7</c:v>
                </c:pt>
                <c:pt idx="2">
                  <c:v>79415.399999999994</c:v>
                </c:pt>
                <c:pt idx="3">
                  <c:v>67637.899999999994</c:v>
                </c:pt>
                <c:pt idx="4">
                  <c:v>58824.7</c:v>
                </c:pt>
                <c:pt idx="5">
                  <c:v>67160.5</c:v>
                </c:pt>
                <c:pt idx="6">
                  <c:v>93938.9</c:v>
                </c:pt>
                <c:pt idx="7">
                  <c:v>136616</c:v>
                </c:pt>
                <c:pt idx="8">
                  <c:v>154277</c:v>
                </c:pt>
                <c:pt idx="9">
                  <c:v>166855</c:v>
                </c:pt>
                <c:pt idx="10">
                  <c:v>154819</c:v>
                </c:pt>
                <c:pt idx="11">
                  <c:v>131623</c:v>
                </c:pt>
                <c:pt idx="12">
                  <c:v>111681</c:v>
                </c:pt>
                <c:pt idx="13">
                  <c:v>92372</c:v>
                </c:pt>
                <c:pt idx="14">
                  <c:v>76609.5</c:v>
                </c:pt>
                <c:pt idx="15">
                  <c:v>64979.9</c:v>
                </c:pt>
                <c:pt idx="16">
                  <c:v>51504.1</c:v>
                </c:pt>
                <c:pt idx="17">
                  <c:v>42463.1</c:v>
                </c:pt>
                <c:pt idx="18">
                  <c:v>35085.4</c:v>
                </c:pt>
                <c:pt idx="19">
                  <c:v>29557.599999999999</c:v>
                </c:pt>
                <c:pt idx="20">
                  <c:v>26349.4</c:v>
                </c:pt>
                <c:pt idx="21">
                  <c:v>25849.8</c:v>
                </c:pt>
                <c:pt idx="22">
                  <c:v>22920.6</c:v>
                </c:pt>
                <c:pt idx="23">
                  <c:v>20101.8</c:v>
                </c:pt>
                <c:pt idx="24">
                  <c:v>24230.400000000001</c:v>
                </c:pt>
                <c:pt idx="25">
                  <c:v>35186.300000000003</c:v>
                </c:pt>
                <c:pt idx="26">
                  <c:v>46712.4</c:v>
                </c:pt>
                <c:pt idx="27">
                  <c:v>47299.6</c:v>
                </c:pt>
                <c:pt idx="28">
                  <c:v>40311</c:v>
                </c:pt>
                <c:pt idx="29">
                  <c:v>28486.799999999999</c:v>
                </c:pt>
                <c:pt idx="30">
                  <c:v>22086.799999999999</c:v>
                </c:pt>
                <c:pt idx="31">
                  <c:v>17782.3</c:v>
                </c:pt>
                <c:pt idx="32">
                  <c:v>17687.3</c:v>
                </c:pt>
                <c:pt idx="33">
                  <c:v>17976.400000000001</c:v>
                </c:pt>
                <c:pt idx="34">
                  <c:v>17396</c:v>
                </c:pt>
                <c:pt idx="35">
                  <c:v>16449.8</c:v>
                </c:pt>
                <c:pt idx="36">
                  <c:v>18230.2</c:v>
                </c:pt>
                <c:pt idx="37">
                  <c:v>20582.8</c:v>
                </c:pt>
                <c:pt idx="38">
                  <c:v>26833.7</c:v>
                </c:pt>
                <c:pt idx="39">
                  <c:v>35458.300000000003</c:v>
                </c:pt>
                <c:pt idx="40">
                  <c:v>46254</c:v>
                </c:pt>
                <c:pt idx="41">
                  <c:v>62647.6</c:v>
                </c:pt>
                <c:pt idx="42">
                  <c:v>76715.600000000006</c:v>
                </c:pt>
                <c:pt idx="43">
                  <c:v>88962.7</c:v>
                </c:pt>
                <c:pt idx="44">
                  <c:v>86934.9</c:v>
                </c:pt>
                <c:pt idx="45">
                  <c:v>77564.800000000003</c:v>
                </c:pt>
                <c:pt idx="46">
                  <c:v>73917.600000000006</c:v>
                </c:pt>
                <c:pt idx="47">
                  <c:v>68629.100000000006</c:v>
                </c:pt>
                <c:pt idx="48">
                  <c:v>63878.2</c:v>
                </c:pt>
                <c:pt idx="49">
                  <c:v>62492.5</c:v>
                </c:pt>
                <c:pt idx="50">
                  <c:v>59399.8</c:v>
                </c:pt>
                <c:pt idx="51">
                  <c:v>59478.400000000001</c:v>
                </c:pt>
                <c:pt idx="52">
                  <c:v>57827.199999999997</c:v>
                </c:pt>
                <c:pt idx="53">
                  <c:v>57734.400000000001</c:v>
                </c:pt>
                <c:pt idx="54">
                  <c:v>56812.9</c:v>
                </c:pt>
                <c:pt idx="55">
                  <c:v>50687.3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SSB!$H$1</c:f>
              <c:strCache>
                <c:ptCount val="1"/>
                <c:pt idx="0">
                  <c:v>Fix Slx</c:v>
                </c:pt>
              </c:strCache>
            </c:strRef>
          </c:tx>
          <c:marker>
            <c:symbol val="none"/>
          </c:marker>
          <c:cat>
            <c:numRef>
              <c:f>SSB!$A$5:$A$60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cat>
          <c:val>
            <c:numRef>
              <c:f>SSB!$H$5:$H$60</c:f>
              <c:numCache>
                <c:formatCode>General</c:formatCode>
                <c:ptCount val="56"/>
                <c:pt idx="0">
                  <c:v>90469</c:v>
                </c:pt>
                <c:pt idx="1">
                  <c:v>85833.4</c:v>
                </c:pt>
                <c:pt idx="2">
                  <c:v>78816.399999999994</c:v>
                </c:pt>
                <c:pt idx="3">
                  <c:v>66961.899999999994</c:v>
                </c:pt>
                <c:pt idx="4">
                  <c:v>57598.9</c:v>
                </c:pt>
                <c:pt idx="5">
                  <c:v>66497.3</c:v>
                </c:pt>
                <c:pt idx="6">
                  <c:v>91864.9</c:v>
                </c:pt>
                <c:pt idx="7">
                  <c:v>138122</c:v>
                </c:pt>
                <c:pt idx="8">
                  <c:v>152673</c:v>
                </c:pt>
                <c:pt idx="9">
                  <c:v>169791</c:v>
                </c:pt>
                <c:pt idx="10">
                  <c:v>154407</c:v>
                </c:pt>
                <c:pt idx="11">
                  <c:v>129909</c:v>
                </c:pt>
                <c:pt idx="12">
                  <c:v>108997</c:v>
                </c:pt>
                <c:pt idx="13">
                  <c:v>89270.9</c:v>
                </c:pt>
                <c:pt idx="14">
                  <c:v>73895.8</c:v>
                </c:pt>
                <c:pt idx="15">
                  <c:v>62559.1</c:v>
                </c:pt>
                <c:pt idx="16">
                  <c:v>50456.3</c:v>
                </c:pt>
                <c:pt idx="17">
                  <c:v>42219.199999999997</c:v>
                </c:pt>
                <c:pt idx="18">
                  <c:v>35063.699999999997</c:v>
                </c:pt>
                <c:pt idx="19">
                  <c:v>29247.8</c:v>
                </c:pt>
                <c:pt idx="20">
                  <c:v>25851.3</c:v>
                </c:pt>
                <c:pt idx="21">
                  <c:v>25230.799999999999</c:v>
                </c:pt>
                <c:pt idx="22">
                  <c:v>22287.9</c:v>
                </c:pt>
                <c:pt idx="23">
                  <c:v>19273.900000000001</c:v>
                </c:pt>
                <c:pt idx="24">
                  <c:v>23284</c:v>
                </c:pt>
                <c:pt idx="25">
                  <c:v>34418.9</c:v>
                </c:pt>
                <c:pt idx="26">
                  <c:v>46193.1</c:v>
                </c:pt>
                <c:pt idx="27">
                  <c:v>46690.2</c:v>
                </c:pt>
                <c:pt idx="28">
                  <c:v>38925.9</c:v>
                </c:pt>
                <c:pt idx="29">
                  <c:v>27451.200000000001</c:v>
                </c:pt>
                <c:pt idx="30">
                  <c:v>21470.2</c:v>
                </c:pt>
                <c:pt idx="31">
                  <c:v>17303.3</c:v>
                </c:pt>
                <c:pt idx="32">
                  <c:v>17096.2</c:v>
                </c:pt>
                <c:pt idx="33">
                  <c:v>17300.8</c:v>
                </c:pt>
                <c:pt idx="34">
                  <c:v>16819.2</c:v>
                </c:pt>
                <c:pt idx="35">
                  <c:v>16009.6</c:v>
                </c:pt>
                <c:pt idx="36">
                  <c:v>17575</c:v>
                </c:pt>
                <c:pt idx="37">
                  <c:v>19748.400000000001</c:v>
                </c:pt>
                <c:pt idx="38">
                  <c:v>25845.4</c:v>
                </c:pt>
                <c:pt idx="39">
                  <c:v>34231.1</c:v>
                </c:pt>
                <c:pt idx="40">
                  <c:v>44672.800000000003</c:v>
                </c:pt>
                <c:pt idx="41">
                  <c:v>60487.7</c:v>
                </c:pt>
                <c:pt idx="42">
                  <c:v>73846.8</c:v>
                </c:pt>
                <c:pt idx="43">
                  <c:v>85510.9</c:v>
                </c:pt>
                <c:pt idx="44">
                  <c:v>83408.2</c:v>
                </c:pt>
                <c:pt idx="45">
                  <c:v>74071.5</c:v>
                </c:pt>
                <c:pt idx="46">
                  <c:v>70320.100000000006</c:v>
                </c:pt>
                <c:pt idx="47">
                  <c:v>64798.3</c:v>
                </c:pt>
                <c:pt idx="48">
                  <c:v>60213.8</c:v>
                </c:pt>
                <c:pt idx="49">
                  <c:v>59112.9</c:v>
                </c:pt>
                <c:pt idx="50">
                  <c:v>56265.5</c:v>
                </c:pt>
                <c:pt idx="51">
                  <c:v>56352.5</c:v>
                </c:pt>
                <c:pt idx="52">
                  <c:v>54602.400000000001</c:v>
                </c:pt>
                <c:pt idx="53">
                  <c:v>54395.9</c:v>
                </c:pt>
                <c:pt idx="54">
                  <c:v>53465.7</c:v>
                </c:pt>
                <c:pt idx="55">
                  <c:v>47618.6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SSB!$K$1</c:f>
              <c:strCache>
                <c:ptCount val="1"/>
                <c:pt idx="0">
                  <c:v>TimeVary Slx</c:v>
                </c:pt>
              </c:strCache>
            </c:strRef>
          </c:tx>
          <c:marker>
            <c:symbol val="none"/>
          </c:marker>
          <c:cat>
            <c:numRef>
              <c:f>SSB!$A$5:$A$60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cat>
          <c:val>
            <c:numRef>
              <c:f>SSB!$K$5:$K$60</c:f>
              <c:numCache>
                <c:formatCode>General</c:formatCode>
                <c:ptCount val="56"/>
                <c:pt idx="0">
                  <c:v>91128.7</c:v>
                </c:pt>
                <c:pt idx="1">
                  <c:v>86702.7</c:v>
                </c:pt>
                <c:pt idx="2">
                  <c:v>79916.600000000006</c:v>
                </c:pt>
                <c:pt idx="3">
                  <c:v>68391.3</c:v>
                </c:pt>
                <c:pt idx="4">
                  <c:v>59779.3</c:v>
                </c:pt>
                <c:pt idx="5">
                  <c:v>68117.2</c:v>
                </c:pt>
                <c:pt idx="6">
                  <c:v>95797.8</c:v>
                </c:pt>
                <c:pt idx="7">
                  <c:v>139824</c:v>
                </c:pt>
                <c:pt idx="8">
                  <c:v>157894</c:v>
                </c:pt>
                <c:pt idx="9">
                  <c:v>171267</c:v>
                </c:pt>
                <c:pt idx="10">
                  <c:v>159155</c:v>
                </c:pt>
                <c:pt idx="11">
                  <c:v>135587</c:v>
                </c:pt>
                <c:pt idx="12">
                  <c:v>115017</c:v>
                </c:pt>
                <c:pt idx="13">
                  <c:v>95689.7</c:v>
                </c:pt>
                <c:pt idx="14">
                  <c:v>76295.899999999994</c:v>
                </c:pt>
                <c:pt idx="15">
                  <c:v>64259.199999999997</c:v>
                </c:pt>
                <c:pt idx="16">
                  <c:v>52085.4</c:v>
                </c:pt>
                <c:pt idx="17">
                  <c:v>43651.4</c:v>
                </c:pt>
                <c:pt idx="18">
                  <c:v>36082</c:v>
                </c:pt>
                <c:pt idx="19">
                  <c:v>28637.5</c:v>
                </c:pt>
                <c:pt idx="20">
                  <c:v>25707.8</c:v>
                </c:pt>
                <c:pt idx="21">
                  <c:v>25702.5</c:v>
                </c:pt>
                <c:pt idx="22">
                  <c:v>23688.9</c:v>
                </c:pt>
                <c:pt idx="23">
                  <c:v>20020.3</c:v>
                </c:pt>
                <c:pt idx="24">
                  <c:v>24518.9</c:v>
                </c:pt>
                <c:pt idx="25">
                  <c:v>36739.699999999997</c:v>
                </c:pt>
                <c:pt idx="26">
                  <c:v>49425.1</c:v>
                </c:pt>
                <c:pt idx="27">
                  <c:v>49548.7</c:v>
                </c:pt>
                <c:pt idx="28">
                  <c:v>41838.800000000003</c:v>
                </c:pt>
                <c:pt idx="29">
                  <c:v>29629</c:v>
                </c:pt>
                <c:pt idx="30">
                  <c:v>23239.200000000001</c:v>
                </c:pt>
                <c:pt idx="31">
                  <c:v>18871.400000000001</c:v>
                </c:pt>
                <c:pt idx="32">
                  <c:v>18679.2</c:v>
                </c:pt>
                <c:pt idx="33">
                  <c:v>18886.900000000001</c:v>
                </c:pt>
                <c:pt idx="34">
                  <c:v>17956.900000000001</c:v>
                </c:pt>
                <c:pt idx="35">
                  <c:v>17151.7</c:v>
                </c:pt>
                <c:pt idx="36">
                  <c:v>19036.599999999999</c:v>
                </c:pt>
                <c:pt idx="37">
                  <c:v>21416</c:v>
                </c:pt>
                <c:pt idx="38">
                  <c:v>27817.5</c:v>
                </c:pt>
                <c:pt idx="39">
                  <c:v>37368.300000000003</c:v>
                </c:pt>
                <c:pt idx="40">
                  <c:v>49301.3</c:v>
                </c:pt>
                <c:pt idx="41">
                  <c:v>67589.5</c:v>
                </c:pt>
                <c:pt idx="42">
                  <c:v>83568.800000000003</c:v>
                </c:pt>
                <c:pt idx="43">
                  <c:v>97860.5</c:v>
                </c:pt>
                <c:pt idx="44">
                  <c:v>94932.9</c:v>
                </c:pt>
                <c:pt idx="45">
                  <c:v>84796.5</c:v>
                </c:pt>
                <c:pt idx="46">
                  <c:v>80597.899999999994</c:v>
                </c:pt>
                <c:pt idx="47">
                  <c:v>75616</c:v>
                </c:pt>
                <c:pt idx="48">
                  <c:v>70887.100000000006</c:v>
                </c:pt>
                <c:pt idx="49">
                  <c:v>70984.2</c:v>
                </c:pt>
                <c:pt idx="50">
                  <c:v>68355.100000000006</c:v>
                </c:pt>
                <c:pt idx="51">
                  <c:v>67936.899999999994</c:v>
                </c:pt>
                <c:pt idx="52">
                  <c:v>63022.400000000001</c:v>
                </c:pt>
                <c:pt idx="53">
                  <c:v>62422.9</c:v>
                </c:pt>
                <c:pt idx="54">
                  <c:v>58437.9</c:v>
                </c:pt>
                <c:pt idx="55">
                  <c:v>54113.4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754560"/>
        <c:axId val="186036736"/>
      </c:lineChart>
      <c:catAx>
        <c:axId val="18675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6036736"/>
        <c:crosses val="autoZero"/>
        <c:auto val="1"/>
        <c:lblAlgn val="ctr"/>
        <c:lblOffset val="100"/>
        <c:noMultiLvlLbl val="0"/>
      </c:catAx>
      <c:valAx>
        <c:axId val="1860367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Spawning</a:t>
                </a:r>
                <a:r>
                  <a:rPr lang="en-US" sz="1800" baseline="0"/>
                  <a:t> Biomass (1000 t)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6754560"/>
        <c:crosses val="autoZero"/>
        <c:crossBetween val="between"/>
        <c:dispUnits>
          <c:builtInUnit val="thousands"/>
        </c:dispUnits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SSB!$D$1</c:f>
              <c:strCache>
                <c:ptCount val="1"/>
                <c:pt idx="0">
                  <c:v>Operating Model</c:v>
                </c:pt>
              </c:strCache>
            </c:strRef>
          </c:tx>
          <c:marker>
            <c:symbol val="none"/>
          </c:marker>
          <c:cat>
            <c:numRef>
              <c:f>SSB!$A$5:$A$60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cat>
          <c:val>
            <c:numRef>
              <c:f>SSB!$D$5:$D$60</c:f>
              <c:numCache>
                <c:formatCode>General</c:formatCode>
                <c:ptCount val="56"/>
                <c:pt idx="0">
                  <c:v>89609.600000000006</c:v>
                </c:pt>
                <c:pt idx="1">
                  <c:v>83440.3</c:v>
                </c:pt>
                <c:pt idx="2">
                  <c:v>76610</c:v>
                </c:pt>
                <c:pt idx="3">
                  <c:v>64122.400000000001</c:v>
                </c:pt>
                <c:pt idx="4">
                  <c:v>53605.2</c:v>
                </c:pt>
                <c:pt idx="5">
                  <c:v>61583.5</c:v>
                </c:pt>
                <c:pt idx="6">
                  <c:v>87414.8</c:v>
                </c:pt>
                <c:pt idx="7">
                  <c:v>131751</c:v>
                </c:pt>
                <c:pt idx="8">
                  <c:v>145076</c:v>
                </c:pt>
                <c:pt idx="9">
                  <c:v>163127</c:v>
                </c:pt>
                <c:pt idx="10">
                  <c:v>149213</c:v>
                </c:pt>
                <c:pt idx="11">
                  <c:v>123989</c:v>
                </c:pt>
                <c:pt idx="12">
                  <c:v>104605</c:v>
                </c:pt>
                <c:pt idx="13">
                  <c:v>84645.6</c:v>
                </c:pt>
                <c:pt idx="14">
                  <c:v>71933</c:v>
                </c:pt>
                <c:pt idx="15">
                  <c:v>61564.1</c:v>
                </c:pt>
                <c:pt idx="16">
                  <c:v>51254.400000000001</c:v>
                </c:pt>
                <c:pt idx="17">
                  <c:v>41307.5</c:v>
                </c:pt>
                <c:pt idx="18">
                  <c:v>33791.599999999999</c:v>
                </c:pt>
                <c:pt idx="19">
                  <c:v>30130.7</c:v>
                </c:pt>
                <c:pt idx="20">
                  <c:v>23967.8</c:v>
                </c:pt>
                <c:pt idx="21">
                  <c:v>25140.6</c:v>
                </c:pt>
                <c:pt idx="22">
                  <c:v>21869.5</c:v>
                </c:pt>
                <c:pt idx="23">
                  <c:v>18110.3</c:v>
                </c:pt>
                <c:pt idx="24">
                  <c:v>22528.9</c:v>
                </c:pt>
                <c:pt idx="25">
                  <c:v>35045.5</c:v>
                </c:pt>
                <c:pt idx="26">
                  <c:v>47147.9</c:v>
                </c:pt>
                <c:pt idx="27">
                  <c:v>46779.4</c:v>
                </c:pt>
                <c:pt idx="28">
                  <c:v>38995.800000000003</c:v>
                </c:pt>
                <c:pt idx="29">
                  <c:v>28095.7</c:v>
                </c:pt>
                <c:pt idx="30">
                  <c:v>21691.9</c:v>
                </c:pt>
                <c:pt idx="31">
                  <c:v>16576.3</c:v>
                </c:pt>
                <c:pt idx="32">
                  <c:v>17042.2</c:v>
                </c:pt>
                <c:pt idx="33">
                  <c:v>17707.3</c:v>
                </c:pt>
                <c:pt idx="34">
                  <c:v>16929.2</c:v>
                </c:pt>
                <c:pt idx="35">
                  <c:v>15726.6</c:v>
                </c:pt>
                <c:pt idx="36">
                  <c:v>17925.8</c:v>
                </c:pt>
                <c:pt idx="37">
                  <c:v>20643.8</c:v>
                </c:pt>
                <c:pt idx="38">
                  <c:v>26979.8</c:v>
                </c:pt>
                <c:pt idx="39">
                  <c:v>36203.4</c:v>
                </c:pt>
                <c:pt idx="40">
                  <c:v>47973.5</c:v>
                </c:pt>
                <c:pt idx="41">
                  <c:v>65909.2</c:v>
                </c:pt>
                <c:pt idx="42">
                  <c:v>82482.2</c:v>
                </c:pt>
                <c:pt idx="43">
                  <c:v>97777.4</c:v>
                </c:pt>
                <c:pt idx="44">
                  <c:v>95932.800000000003</c:v>
                </c:pt>
                <c:pt idx="45">
                  <c:v>85774.399999999994</c:v>
                </c:pt>
                <c:pt idx="46">
                  <c:v>81476.899999999994</c:v>
                </c:pt>
                <c:pt idx="47">
                  <c:v>76872.3</c:v>
                </c:pt>
                <c:pt idx="48">
                  <c:v>72236.899999999994</c:v>
                </c:pt>
                <c:pt idx="49">
                  <c:v>72855.100000000006</c:v>
                </c:pt>
                <c:pt idx="50">
                  <c:v>70356.7</c:v>
                </c:pt>
                <c:pt idx="51">
                  <c:v>69629.899999999994</c:v>
                </c:pt>
                <c:pt idx="52">
                  <c:v>64210.1</c:v>
                </c:pt>
                <c:pt idx="53">
                  <c:v>64651.7</c:v>
                </c:pt>
                <c:pt idx="54">
                  <c:v>60842.7</c:v>
                </c:pt>
                <c:pt idx="55">
                  <c:v>54850.400000000001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SSB!$G$1</c:f>
              <c:strCache>
                <c:ptCount val="1"/>
                <c:pt idx="0">
                  <c:v>Est Slx</c:v>
                </c:pt>
              </c:strCache>
            </c:strRef>
          </c:tx>
          <c:marker>
            <c:symbol val="none"/>
          </c:marker>
          <c:cat>
            <c:numRef>
              <c:f>SSB!$A$5:$A$60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cat>
          <c:val>
            <c:numRef>
              <c:f>SSB!$G$5:$G$60</c:f>
              <c:numCache>
                <c:formatCode>General</c:formatCode>
                <c:ptCount val="56"/>
                <c:pt idx="0">
                  <c:v>91116.800000000003</c:v>
                </c:pt>
                <c:pt idx="1">
                  <c:v>86470.7</c:v>
                </c:pt>
                <c:pt idx="2">
                  <c:v>79415.399999999994</c:v>
                </c:pt>
                <c:pt idx="3">
                  <c:v>67637.899999999994</c:v>
                </c:pt>
                <c:pt idx="4">
                  <c:v>58824.7</c:v>
                </c:pt>
                <c:pt idx="5">
                  <c:v>67160.5</c:v>
                </c:pt>
                <c:pt idx="6">
                  <c:v>93938.9</c:v>
                </c:pt>
                <c:pt idx="7">
                  <c:v>136616</c:v>
                </c:pt>
                <c:pt idx="8">
                  <c:v>154277</c:v>
                </c:pt>
                <c:pt idx="9">
                  <c:v>166855</c:v>
                </c:pt>
                <c:pt idx="10">
                  <c:v>154819</c:v>
                </c:pt>
                <c:pt idx="11">
                  <c:v>131623</c:v>
                </c:pt>
                <c:pt idx="12">
                  <c:v>111681</c:v>
                </c:pt>
                <c:pt idx="13">
                  <c:v>92372</c:v>
                </c:pt>
                <c:pt idx="14">
                  <c:v>76609.5</c:v>
                </c:pt>
                <c:pt idx="15">
                  <c:v>64979.9</c:v>
                </c:pt>
                <c:pt idx="16">
                  <c:v>51504.1</c:v>
                </c:pt>
                <c:pt idx="17">
                  <c:v>42463.1</c:v>
                </c:pt>
                <c:pt idx="18">
                  <c:v>35085.4</c:v>
                </c:pt>
                <c:pt idx="19">
                  <c:v>29557.599999999999</c:v>
                </c:pt>
                <c:pt idx="20">
                  <c:v>26349.4</c:v>
                </c:pt>
                <c:pt idx="21">
                  <c:v>25849.8</c:v>
                </c:pt>
                <c:pt idx="22">
                  <c:v>22920.6</c:v>
                </c:pt>
                <c:pt idx="23">
                  <c:v>20101.8</c:v>
                </c:pt>
                <c:pt idx="24">
                  <c:v>24230.400000000001</c:v>
                </c:pt>
                <c:pt idx="25">
                  <c:v>35186.300000000003</c:v>
                </c:pt>
                <c:pt idx="26">
                  <c:v>46712.4</c:v>
                </c:pt>
                <c:pt idx="27">
                  <c:v>47299.6</c:v>
                </c:pt>
                <c:pt idx="28">
                  <c:v>40311</c:v>
                </c:pt>
                <c:pt idx="29">
                  <c:v>28486.799999999999</c:v>
                </c:pt>
                <c:pt idx="30">
                  <c:v>22086.799999999999</c:v>
                </c:pt>
                <c:pt idx="31">
                  <c:v>17782.3</c:v>
                </c:pt>
                <c:pt idx="32">
                  <c:v>17687.3</c:v>
                </c:pt>
                <c:pt idx="33">
                  <c:v>17976.400000000001</c:v>
                </c:pt>
                <c:pt idx="34">
                  <c:v>17396</c:v>
                </c:pt>
                <c:pt idx="35">
                  <c:v>16449.8</c:v>
                </c:pt>
                <c:pt idx="36">
                  <c:v>18230.2</c:v>
                </c:pt>
                <c:pt idx="37">
                  <c:v>20582.8</c:v>
                </c:pt>
                <c:pt idx="38">
                  <c:v>26833.7</c:v>
                </c:pt>
                <c:pt idx="39">
                  <c:v>35458.300000000003</c:v>
                </c:pt>
                <c:pt idx="40">
                  <c:v>46254</c:v>
                </c:pt>
                <c:pt idx="41">
                  <c:v>62647.6</c:v>
                </c:pt>
                <c:pt idx="42">
                  <c:v>76715.600000000006</c:v>
                </c:pt>
                <c:pt idx="43">
                  <c:v>88962.7</c:v>
                </c:pt>
                <c:pt idx="44">
                  <c:v>86934.9</c:v>
                </c:pt>
                <c:pt idx="45">
                  <c:v>77564.800000000003</c:v>
                </c:pt>
                <c:pt idx="46">
                  <c:v>73917.600000000006</c:v>
                </c:pt>
                <c:pt idx="47">
                  <c:v>68629.100000000006</c:v>
                </c:pt>
                <c:pt idx="48">
                  <c:v>63878.2</c:v>
                </c:pt>
                <c:pt idx="49">
                  <c:v>62492.5</c:v>
                </c:pt>
                <c:pt idx="50">
                  <c:v>59399.8</c:v>
                </c:pt>
                <c:pt idx="51">
                  <c:v>59478.400000000001</c:v>
                </c:pt>
                <c:pt idx="52">
                  <c:v>57827.199999999997</c:v>
                </c:pt>
                <c:pt idx="53">
                  <c:v>57734.400000000001</c:v>
                </c:pt>
                <c:pt idx="54">
                  <c:v>56812.9</c:v>
                </c:pt>
                <c:pt idx="55">
                  <c:v>50687.3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SSB!$H$1</c:f>
              <c:strCache>
                <c:ptCount val="1"/>
                <c:pt idx="0">
                  <c:v>Fix Slx</c:v>
                </c:pt>
              </c:strCache>
            </c:strRef>
          </c:tx>
          <c:marker>
            <c:symbol val="none"/>
          </c:marker>
          <c:cat>
            <c:numRef>
              <c:f>SSB!$A$5:$A$60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cat>
          <c:val>
            <c:numRef>
              <c:f>SSB!$H$5:$H$60</c:f>
              <c:numCache>
                <c:formatCode>General</c:formatCode>
                <c:ptCount val="56"/>
                <c:pt idx="0">
                  <c:v>90469</c:v>
                </c:pt>
                <c:pt idx="1">
                  <c:v>85833.4</c:v>
                </c:pt>
                <c:pt idx="2">
                  <c:v>78816.399999999994</c:v>
                </c:pt>
                <c:pt idx="3">
                  <c:v>66961.899999999994</c:v>
                </c:pt>
                <c:pt idx="4">
                  <c:v>57598.9</c:v>
                </c:pt>
                <c:pt idx="5">
                  <c:v>66497.3</c:v>
                </c:pt>
                <c:pt idx="6">
                  <c:v>91864.9</c:v>
                </c:pt>
                <c:pt idx="7">
                  <c:v>138122</c:v>
                </c:pt>
                <c:pt idx="8">
                  <c:v>152673</c:v>
                </c:pt>
                <c:pt idx="9">
                  <c:v>169791</c:v>
                </c:pt>
                <c:pt idx="10">
                  <c:v>154407</c:v>
                </c:pt>
                <c:pt idx="11">
                  <c:v>129909</c:v>
                </c:pt>
                <c:pt idx="12">
                  <c:v>108997</c:v>
                </c:pt>
                <c:pt idx="13">
                  <c:v>89270.9</c:v>
                </c:pt>
                <c:pt idx="14">
                  <c:v>73895.8</c:v>
                </c:pt>
                <c:pt idx="15">
                  <c:v>62559.1</c:v>
                </c:pt>
                <c:pt idx="16">
                  <c:v>50456.3</c:v>
                </c:pt>
                <c:pt idx="17">
                  <c:v>42219.199999999997</c:v>
                </c:pt>
                <c:pt idx="18">
                  <c:v>35063.699999999997</c:v>
                </c:pt>
                <c:pt idx="19">
                  <c:v>29247.8</c:v>
                </c:pt>
                <c:pt idx="20">
                  <c:v>25851.3</c:v>
                </c:pt>
                <c:pt idx="21">
                  <c:v>25230.799999999999</c:v>
                </c:pt>
                <c:pt idx="22">
                  <c:v>22287.9</c:v>
                </c:pt>
                <c:pt idx="23">
                  <c:v>19273.900000000001</c:v>
                </c:pt>
                <c:pt idx="24">
                  <c:v>23284</c:v>
                </c:pt>
                <c:pt idx="25">
                  <c:v>34418.9</c:v>
                </c:pt>
                <c:pt idx="26">
                  <c:v>46193.1</c:v>
                </c:pt>
                <c:pt idx="27">
                  <c:v>46690.2</c:v>
                </c:pt>
                <c:pt idx="28">
                  <c:v>38925.9</c:v>
                </c:pt>
                <c:pt idx="29">
                  <c:v>27451.200000000001</c:v>
                </c:pt>
                <c:pt idx="30">
                  <c:v>21470.2</c:v>
                </c:pt>
                <c:pt idx="31">
                  <c:v>17303.3</c:v>
                </c:pt>
                <c:pt idx="32">
                  <c:v>17096.2</c:v>
                </c:pt>
                <c:pt idx="33">
                  <c:v>17300.8</c:v>
                </c:pt>
                <c:pt idx="34">
                  <c:v>16819.2</c:v>
                </c:pt>
                <c:pt idx="35">
                  <c:v>16009.6</c:v>
                </c:pt>
                <c:pt idx="36">
                  <c:v>17575</c:v>
                </c:pt>
                <c:pt idx="37">
                  <c:v>19748.400000000001</c:v>
                </c:pt>
                <c:pt idx="38">
                  <c:v>25845.4</c:v>
                </c:pt>
                <c:pt idx="39">
                  <c:v>34231.1</c:v>
                </c:pt>
                <c:pt idx="40">
                  <c:v>44672.800000000003</c:v>
                </c:pt>
                <c:pt idx="41">
                  <c:v>60487.7</c:v>
                </c:pt>
                <c:pt idx="42">
                  <c:v>73846.8</c:v>
                </c:pt>
                <c:pt idx="43">
                  <c:v>85510.9</c:v>
                </c:pt>
                <c:pt idx="44">
                  <c:v>83408.2</c:v>
                </c:pt>
                <c:pt idx="45">
                  <c:v>74071.5</c:v>
                </c:pt>
                <c:pt idx="46">
                  <c:v>70320.100000000006</c:v>
                </c:pt>
                <c:pt idx="47">
                  <c:v>64798.3</c:v>
                </c:pt>
                <c:pt idx="48">
                  <c:v>60213.8</c:v>
                </c:pt>
                <c:pt idx="49">
                  <c:v>59112.9</c:v>
                </c:pt>
                <c:pt idx="50">
                  <c:v>56265.5</c:v>
                </c:pt>
                <c:pt idx="51">
                  <c:v>56352.5</c:v>
                </c:pt>
                <c:pt idx="52">
                  <c:v>54602.400000000001</c:v>
                </c:pt>
                <c:pt idx="53">
                  <c:v>54395.9</c:v>
                </c:pt>
                <c:pt idx="54">
                  <c:v>53465.7</c:v>
                </c:pt>
                <c:pt idx="55">
                  <c:v>47618.6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SSB!$K$1</c:f>
              <c:strCache>
                <c:ptCount val="1"/>
                <c:pt idx="0">
                  <c:v>TimeVary Slx</c:v>
                </c:pt>
              </c:strCache>
            </c:strRef>
          </c:tx>
          <c:marker>
            <c:symbol val="none"/>
          </c:marker>
          <c:cat>
            <c:numRef>
              <c:f>SSB!$A$5:$A$60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cat>
          <c:val>
            <c:numRef>
              <c:f>SSB!$K$5:$K$60</c:f>
              <c:numCache>
                <c:formatCode>General</c:formatCode>
                <c:ptCount val="56"/>
                <c:pt idx="0">
                  <c:v>91128.7</c:v>
                </c:pt>
                <c:pt idx="1">
                  <c:v>86702.7</c:v>
                </c:pt>
                <c:pt idx="2">
                  <c:v>79916.600000000006</c:v>
                </c:pt>
                <c:pt idx="3">
                  <c:v>68391.3</c:v>
                </c:pt>
                <c:pt idx="4">
                  <c:v>59779.3</c:v>
                </c:pt>
                <c:pt idx="5">
                  <c:v>68117.2</c:v>
                </c:pt>
                <c:pt idx="6">
                  <c:v>95797.8</c:v>
                </c:pt>
                <c:pt idx="7">
                  <c:v>139824</c:v>
                </c:pt>
                <c:pt idx="8">
                  <c:v>157894</c:v>
                </c:pt>
                <c:pt idx="9">
                  <c:v>171267</c:v>
                </c:pt>
                <c:pt idx="10">
                  <c:v>159155</c:v>
                </c:pt>
                <c:pt idx="11">
                  <c:v>135587</c:v>
                </c:pt>
                <c:pt idx="12">
                  <c:v>115017</c:v>
                </c:pt>
                <c:pt idx="13">
                  <c:v>95689.7</c:v>
                </c:pt>
                <c:pt idx="14">
                  <c:v>76295.899999999994</c:v>
                </c:pt>
                <c:pt idx="15">
                  <c:v>64259.199999999997</c:v>
                </c:pt>
                <c:pt idx="16">
                  <c:v>52085.4</c:v>
                </c:pt>
                <c:pt idx="17">
                  <c:v>43651.4</c:v>
                </c:pt>
                <c:pt idx="18">
                  <c:v>36082</c:v>
                </c:pt>
                <c:pt idx="19">
                  <c:v>28637.5</c:v>
                </c:pt>
                <c:pt idx="20">
                  <c:v>25707.8</c:v>
                </c:pt>
                <c:pt idx="21">
                  <c:v>25702.5</c:v>
                </c:pt>
                <c:pt idx="22">
                  <c:v>23688.9</c:v>
                </c:pt>
                <c:pt idx="23">
                  <c:v>20020.3</c:v>
                </c:pt>
                <c:pt idx="24">
                  <c:v>24518.9</c:v>
                </c:pt>
                <c:pt idx="25">
                  <c:v>36739.699999999997</c:v>
                </c:pt>
                <c:pt idx="26">
                  <c:v>49425.1</c:v>
                </c:pt>
                <c:pt idx="27">
                  <c:v>49548.7</c:v>
                </c:pt>
                <c:pt idx="28">
                  <c:v>41838.800000000003</c:v>
                </c:pt>
                <c:pt idx="29">
                  <c:v>29629</c:v>
                </c:pt>
                <c:pt idx="30">
                  <c:v>23239.200000000001</c:v>
                </c:pt>
                <c:pt idx="31">
                  <c:v>18871.400000000001</c:v>
                </c:pt>
                <c:pt idx="32">
                  <c:v>18679.2</c:v>
                </c:pt>
                <c:pt idx="33">
                  <c:v>18886.900000000001</c:v>
                </c:pt>
                <c:pt idx="34">
                  <c:v>17956.900000000001</c:v>
                </c:pt>
                <c:pt idx="35">
                  <c:v>17151.7</c:v>
                </c:pt>
                <c:pt idx="36">
                  <c:v>19036.599999999999</c:v>
                </c:pt>
                <c:pt idx="37">
                  <c:v>21416</c:v>
                </c:pt>
                <c:pt idx="38">
                  <c:v>27817.5</c:v>
                </c:pt>
                <c:pt idx="39">
                  <c:v>37368.300000000003</c:v>
                </c:pt>
                <c:pt idx="40">
                  <c:v>49301.3</c:v>
                </c:pt>
                <c:pt idx="41">
                  <c:v>67589.5</c:v>
                </c:pt>
                <c:pt idx="42">
                  <c:v>83568.800000000003</c:v>
                </c:pt>
                <c:pt idx="43">
                  <c:v>97860.5</c:v>
                </c:pt>
                <c:pt idx="44">
                  <c:v>94932.9</c:v>
                </c:pt>
                <c:pt idx="45">
                  <c:v>84796.5</c:v>
                </c:pt>
                <c:pt idx="46">
                  <c:v>80597.899999999994</c:v>
                </c:pt>
                <c:pt idx="47">
                  <c:v>75616</c:v>
                </c:pt>
                <c:pt idx="48">
                  <c:v>70887.100000000006</c:v>
                </c:pt>
                <c:pt idx="49">
                  <c:v>70984.2</c:v>
                </c:pt>
                <c:pt idx="50">
                  <c:v>68355.100000000006</c:v>
                </c:pt>
                <c:pt idx="51">
                  <c:v>67936.899999999994</c:v>
                </c:pt>
                <c:pt idx="52">
                  <c:v>63022.400000000001</c:v>
                </c:pt>
                <c:pt idx="53">
                  <c:v>62422.9</c:v>
                </c:pt>
                <c:pt idx="54">
                  <c:v>58437.9</c:v>
                </c:pt>
                <c:pt idx="55">
                  <c:v>54113.4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SSB!$P$1</c:f>
              <c:strCache>
                <c:ptCount val="1"/>
                <c:pt idx="0">
                  <c:v>Est Slx tblk</c:v>
                </c:pt>
              </c:strCache>
            </c:strRef>
          </c:tx>
          <c:marker>
            <c:symbol val="none"/>
          </c:marker>
          <c:cat>
            <c:numRef>
              <c:f>SSB!$A$5:$A$60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cat>
          <c:val>
            <c:numRef>
              <c:f>SSB!$P$5:$P$60</c:f>
              <c:numCache>
                <c:formatCode>General</c:formatCode>
                <c:ptCount val="56"/>
                <c:pt idx="0">
                  <c:v>88615</c:v>
                </c:pt>
                <c:pt idx="1">
                  <c:v>84270.1</c:v>
                </c:pt>
                <c:pt idx="2">
                  <c:v>77539.600000000006</c:v>
                </c:pt>
                <c:pt idx="3">
                  <c:v>66039.7</c:v>
                </c:pt>
                <c:pt idx="4">
                  <c:v>57406.6</c:v>
                </c:pt>
                <c:pt idx="5">
                  <c:v>65507.7</c:v>
                </c:pt>
                <c:pt idx="6">
                  <c:v>92193.600000000006</c:v>
                </c:pt>
                <c:pt idx="7">
                  <c:v>134534</c:v>
                </c:pt>
                <c:pt idx="8">
                  <c:v>151809</c:v>
                </c:pt>
                <c:pt idx="9">
                  <c:v>164396</c:v>
                </c:pt>
                <c:pt idx="10">
                  <c:v>152602</c:v>
                </c:pt>
                <c:pt idx="11">
                  <c:v>129822</c:v>
                </c:pt>
                <c:pt idx="12">
                  <c:v>110195</c:v>
                </c:pt>
                <c:pt idx="13">
                  <c:v>91197.8</c:v>
                </c:pt>
                <c:pt idx="14">
                  <c:v>75828.600000000006</c:v>
                </c:pt>
                <c:pt idx="15">
                  <c:v>64418.5</c:v>
                </c:pt>
                <c:pt idx="16">
                  <c:v>50860.5</c:v>
                </c:pt>
                <c:pt idx="17">
                  <c:v>41736.9</c:v>
                </c:pt>
                <c:pt idx="18">
                  <c:v>34270.400000000001</c:v>
                </c:pt>
                <c:pt idx="19">
                  <c:v>28757.1</c:v>
                </c:pt>
                <c:pt idx="20">
                  <c:v>25814.7</c:v>
                </c:pt>
                <c:pt idx="21">
                  <c:v>25872.3</c:v>
                </c:pt>
                <c:pt idx="22">
                  <c:v>23216.2</c:v>
                </c:pt>
                <c:pt idx="23">
                  <c:v>20633.900000000001</c:v>
                </c:pt>
                <c:pt idx="24">
                  <c:v>25154.3</c:v>
                </c:pt>
                <c:pt idx="25">
                  <c:v>36540</c:v>
                </c:pt>
                <c:pt idx="26">
                  <c:v>48533.7</c:v>
                </c:pt>
                <c:pt idx="27">
                  <c:v>49103.8</c:v>
                </c:pt>
                <c:pt idx="28">
                  <c:v>41849.4</c:v>
                </c:pt>
                <c:pt idx="29">
                  <c:v>29594.5</c:v>
                </c:pt>
                <c:pt idx="30">
                  <c:v>22997.1</c:v>
                </c:pt>
                <c:pt idx="31">
                  <c:v>18604.3</c:v>
                </c:pt>
                <c:pt idx="32">
                  <c:v>18426.599999999999</c:v>
                </c:pt>
                <c:pt idx="33">
                  <c:v>18608.5</c:v>
                </c:pt>
                <c:pt idx="34">
                  <c:v>18086.099999999999</c:v>
                </c:pt>
                <c:pt idx="35">
                  <c:v>17193.900000000001</c:v>
                </c:pt>
                <c:pt idx="36">
                  <c:v>18978.2</c:v>
                </c:pt>
                <c:pt idx="37">
                  <c:v>21422.6</c:v>
                </c:pt>
                <c:pt idx="38">
                  <c:v>28001.9</c:v>
                </c:pt>
                <c:pt idx="39">
                  <c:v>37213.800000000003</c:v>
                </c:pt>
                <c:pt idx="40">
                  <c:v>49007.5</c:v>
                </c:pt>
                <c:pt idx="41">
                  <c:v>67349.8</c:v>
                </c:pt>
                <c:pt idx="42">
                  <c:v>83480.3</c:v>
                </c:pt>
                <c:pt idx="43">
                  <c:v>97556.3</c:v>
                </c:pt>
                <c:pt idx="44">
                  <c:v>91457</c:v>
                </c:pt>
                <c:pt idx="45">
                  <c:v>81388</c:v>
                </c:pt>
                <c:pt idx="46">
                  <c:v>78093.399999999994</c:v>
                </c:pt>
                <c:pt idx="47">
                  <c:v>73554</c:v>
                </c:pt>
                <c:pt idx="48">
                  <c:v>68074.100000000006</c:v>
                </c:pt>
                <c:pt idx="49">
                  <c:v>67844.600000000006</c:v>
                </c:pt>
                <c:pt idx="50">
                  <c:v>65526</c:v>
                </c:pt>
                <c:pt idx="51">
                  <c:v>65692.3</c:v>
                </c:pt>
                <c:pt idx="52">
                  <c:v>61731.1</c:v>
                </c:pt>
                <c:pt idx="53">
                  <c:v>61283.5</c:v>
                </c:pt>
                <c:pt idx="54">
                  <c:v>57406.1</c:v>
                </c:pt>
                <c:pt idx="55">
                  <c:v>51507.3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SSB!$Q$1</c:f>
              <c:strCache>
                <c:ptCount val="1"/>
                <c:pt idx="0">
                  <c:v>Fix Slx tblk</c:v>
                </c:pt>
              </c:strCache>
            </c:strRef>
          </c:tx>
          <c:marker>
            <c:symbol val="none"/>
          </c:marker>
          <c:cat>
            <c:numRef>
              <c:f>SSB!$A$5:$A$60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cat>
          <c:val>
            <c:numRef>
              <c:f>SSB!$Q$5:$Q$60</c:f>
              <c:numCache>
                <c:formatCode>General</c:formatCode>
                <c:ptCount val="56"/>
                <c:pt idx="0">
                  <c:v>86428.5</c:v>
                </c:pt>
                <c:pt idx="1">
                  <c:v>82075.899999999994</c:v>
                </c:pt>
                <c:pt idx="2">
                  <c:v>75401.7</c:v>
                </c:pt>
                <c:pt idx="3">
                  <c:v>63863.5</c:v>
                </c:pt>
                <c:pt idx="4">
                  <c:v>54770.3</c:v>
                </c:pt>
                <c:pt idx="5">
                  <c:v>63108.7</c:v>
                </c:pt>
                <c:pt idx="6">
                  <c:v>87842.8</c:v>
                </c:pt>
                <c:pt idx="7">
                  <c:v>132372</c:v>
                </c:pt>
                <c:pt idx="8">
                  <c:v>146252</c:v>
                </c:pt>
                <c:pt idx="9">
                  <c:v>162948</c:v>
                </c:pt>
                <c:pt idx="10">
                  <c:v>148221</c:v>
                </c:pt>
                <c:pt idx="11">
                  <c:v>124463</c:v>
                </c:pt>
                <c:pt idx="12">
                  <c:v>104223</c:v>
                </c:pt>
                <c:pt idx="13">
                  <c:v>85161.5</c:v>
                </c:pt>
                <c:pt idx="14">
                  <c:v>70495.399999999994</c:v>
                </c:pt>
                <c:pt idx="15">
                  <c:v>59689.1</c:v>
                </c:pt>
                <c:pt idx="16">
                  <c:v>47987.5</c:v>
                </c:pt>
                <c:pt idx="17">
                  <c:v>40052.400000000001</c:v>
                </c:pt>
                <c:pt idx="18">
                  <c:v>33190.699999999997</c:v>
                </c:pt>
                <c:pt idx="19">
                  <c:v>27667</c:v>
                </c:pt>
                <c:pt idx="20">
                  <c:v>24701.9</c:v>
                </c:pt>
                <c:pt idx="21">
                  <c:v>24738.400000000001</c:v>
                </c:pt>
                <c:pt idx="22">
                  <c:v>22371.7</c:v>
                </c:pt>
                <c:pt idx="23">
                  <c:v>19779.8</c:v>
                </c:pt>
                <c:pt idx="24">
                  <c:v>24287.599999999999</c:v>
                </c:pt>
                <c:pt idx="25">
                  <c:v>35880.5</c:v>
                </c:pt>
                <c:pt idx="26">
                  <c:v>48167</c:v>
                </c:pt>
                <c:pt idx="27">
                  <c:v>48769.599999999999</c:v>
                </c:pt>
                <c:pt idx="28">
                  <c:v>40753.1</c:v>
                </c:pt>
                <c:pt idx="29">
                  <c:v>28796.1</c:v>
                </c:pt>
                <c:pt idx="30">
                  <c:v>22540.5</c:v>
                </c:pt>
                <c:pt idx="31">
                  <c:v>18279</c:v>
                </c:pt>
                <c:pt idx="32">
                  <c:v>17985.400000000001</c:v>
                </c:pt>
                <c:pt idx="33">
                  <c:v>18069</c:v>
                </c:pt>
                <c:pt idx="34">
                  <c:v>17621.900000000001</c:v>
                </c:pt>
                <c:pt idx="35">
                  <c:v>16867.2</c:v>
                </c:pt>
                <c:pt idx="36">
                  <c:v>18476.7</c:v>
                </c:pt>
                <c:pt idx="37">
                  <c:v>20816</c:v>
                </c:pt>
                <c:pt idx="38">
                  <c:v>27329.5</c:v>
                </c:pt>
                <c:pt idx="39">
                  <c:v>36465.599999999999</c:v>
                </c:pt>
                <c:pt idx="40">
                  <c:v>48191.9</c:v>
                </c:pt>
                <c:pt idx="41">
                  <c:v>66476.5</c:v>
                </c:pt>
                <c:pt idx="42">
                  <c:v>82570.3</c:v>
                </c:pt>
                <c:pt idx="43">
                  <c:v>96770.5</c:v>
                </c:pt>
                <c:pt idx="44">
                  <c:v>90975.3</c:v>
                </c:pt>
                <c:pt idx="45">
                  <c:v>80839.600000000006</c:v>
                </c:pt>
                <c:pt idx="46">
                  <c:v>77274.8</c:v>
                </c:pt>
                <c:pt idx="47">
                  <c:v>72379.899999999994</c:v>
                </c:pt>
                <c:pt idx="48">
                  <c:v>67060.100000000006</c:v>
                </c:pt>
                <c:pt idx="49">
                  <c:v>67031.199999999997</c:v>
                </c:pt>
                <c:pt idx="50">
                  <c:v>64756.3</c:v>
                </c:pt>
                <c:pt idx="51">
                  <c:v>64910.3</c:v>
                </c:pt>
                <c:pt idx="52">
                  <c:v>61043.7</c:v>
                </c:pt>
                <c:pt idx="53">
                  <c:v>60713.5</c:v>
                </c:pt>
                <c:pt idx="54">
                  <c:v>56936.2</c:v>
                </c:pt>
                <c:pt idx="55">
                  <c:v>51044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421824"/>
        <c:axId val="186039040"/>
      </c:lineChart>
      <c:catAx>
        <c:axId val="18542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6039040"/>
        <c:crosses val="autoZero"/>
        <c:auto val="1"/>
        <c:lblAlgn val="ctr"/>
        <c:lblOffset val="100"/>
        <c:noMultiLvlLbl val="0"/>
      </c:catAx>
      <c:valAx>
        <c:axId val="186039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Spawning</a:t>
                </a:r>
                <a:r>
                  <a:rPr lang="en-US" sz="1800" baseline="0"/>
                  <a:t> Biomass (1000 t)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5421824"/>
        <c:crosses val="autoZero"/>
        <c:crossBetween val="between"/>
        <c:dispUnits>
          <c:builtInUnit val="thousands"/>
        </c:dispUnits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SSB!$D$1</c:f>
              <c:strCache>
                <c:ptCount val="1"/>
                <c:pt idx="0">
                  <c:v>True Model</c:v>
                </c:pt>
              </c:strCache>
            </c:strRef>
          </c:tx>
          <c:marker>
            <c:symbol val="none"/>
          </c:marker>
          <c:cat>
            <c:numRef>
              <c:f>SSB!$A$5:$A$60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cat>
          <c:val>
            <c:numRef>
              <c:f>SSB!$D$5:$D$60</c:f>
              <c:numCache>
                <c:formatCode>General</c:formatCode>
                <c:ptCount val="56"/>
                <c:pt idx="0">
                  <c:v>89609.600000000006</c:v>
                </c:pt>
                <c:pt idx="1">
                  <c:v>83440.3</c:v>
                </c:pt>
                <c:pt idx="2">
                  <c:v>76610</c:v>
                </c:pt>
                <c:pt idx="3">
                  <c:v>64122.400000000001</c:v>
                </c:pt>
                <c:pt idx="4">
                  <c:v>53605.2</c:v>
                </c:pt>
                <c:pt idx="5">
                  <c:v>61583.5</c:v>
                </c:pt>
                <c:pt idx="6">
                  <c:v>87414.8</c:v>
                </c:pt>
                <c:pt idx="7">
                  <c:v>131751</c:v>
                </c:pt>
                <c:pt idx="8">
                  <c:v>145076</c:v>
                </c:pt>
                <c:pt idx="9">
                  <c:v>163127</c:v>
                </c:pt>
                <c:pt idx="10">
                  <c:v>149213</c:v>
                </c:pt>
                <c:pt idx="11">
                  <c:v>123989</c:v>
                </c:pt>
                <c:pt idx="12">
                  <c:v>104605</c:v>
                </c:pt>
                <c:pt idx="13">
                  <c:v>84645.6</c:v>
                </c:pt>
                <c:pt idx="14">
                  <c:v>71933</c:v>
                </c:pt>
                <c:pt idx="15">
                  <c:v>61564.1</c:v>
                </c:pt>
                <c:pt idx="16">
                  <c:v>51254.400000000001</c:v>
                </c:pt>
                <c:pt idx="17">
                  <c:v>41307.5</c:v>
                </c:pt>
                <c:pt idx="18">
                  <c:v>33791.599999999999</c:v>
                </c:pt>
                <c:pt idx="19">
                  <c:v>30130.7</c:v>
                </c:pt>
                <c:pt idx="20">
                  <c:v>23967.8</c:v>
                </c:pt>
                <c:pt idx="21">
                  <c:v>25140.6</c:v>
                </c:pt>
                <c:pt idx="22">
                  <c:v>21869.5</c:v>
                </c:pt>
                <c:pt idx="23">
                  <c:v>18110.3</c:v>
                </c:pt>
                <c:pt idx="24">
                  <c:v>22528.9</c:v>
                </c:pt>
                <c:pt idx="25">
                  <c:v>35045.5</c:v>
                </c:pt>
                <c:pt idx="26">
                  <c:v>47147.9</c:v>
                </c:pt>
                <c:pt idx="27">
                  <c:v>46779.4</c:v>
                </c:pt>
                <c:pt idx="28">
                  <c:v>38995.800000000003</c:v>
                </c:pt>
                <c:pt idx="29">
                  <c:v>28095.7</c:v>
                </c:pt>
                <c:pt idx="30">
                  <c:v>21691.9</c:v>
                </c:pt>
                <c:pt idx="31">
                  <c:v>16576.3</c:v>
                </c:pt>
                <c:pt idx="32">
                  <c:v>17042.2</c:v>
                </c:pt>
                <c:pt idx="33">
                  <c:v>17707.3</c:v>
                </c:pt>
                <c:pt idx="34">
                  <c:v>16929.2</c:v>
                </c:pt>
                <c:pt idx="35">
                  <c:v>15726.6</c:v>
                </c:pt>
                <c:pt idx="36">
                  <c:v>17925.8</c:v>
                </c:pt>
                <c:pt idx="37">
                  <c:v>20643.8</c:v>
                </c:pt>
                <c:pt idx="38">
                  <c:v>26979.8</c:v>
                </c:pt>
                <c:pt idx="39">
                  <c:v>36203.4</c:v>
                </c:pt>
                <c:pt idx="40">
                  <c:v>47973.5</c:v>
                </c:pt>
                <c:pt idx="41">
                  <c:v>65909.2</c:v>
                </c:pt>
                <c:pt idx="42">
                  <c:v>82482.2</c:v>
                </c:pt>
                <c:pt idx="43">
                  <c:v>97777.4</c:v>
                </c:pt>
                <c:pt idx="44">
                  <c:v>95932.800000000003</c:v>
                </c:pt>
                <c:pt idx="45">
                  <c:v>85774.399999999994</c:v>
                </c:pt>
                <c:pt idx="46">
                  <c:v>81476.899999999994</c:v>
                </c:pt>
                <c:pt idx="47">
                  <c:v>76872.3</c:v>
                </c:pt>
                <c:pt idx="48">
                  <c:v>72236.899999999994</c:v>
                </c:pt>
                <c:pt idx="49">
                  <c:v>72855.100000000006</c:v>
                </c:pt>
                <c:pt idx="50">
                  <c:v>70356.7</c:v>
                </c:pt>
                <c:pt idx="51">
                  <c:v>69629.899999999994</c:v>
                </c:pt>
                <c:pt idx="52">
                  <c:v>64210.1</c:v>
                </c:pt>
                <c:pt idx="53">
                  <c:v>64651.7</c:v>
                </c:pt>
                <c:pt idx="54">
                  <c:v>60842.7</c:v>
                </c:pt>
                <c:pt idx="55">
                  <c:v>54850.400000000001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SSB!$G$1</c:f>
              <c:strCache>
                <c:ptCount val="1"/>
                <c:pt idx="0">
                  <c:v>Est Slx</c:v>
                </c:pt>
              </c:strCache>
            </c:strRef>
          </c:tx>
          <c:marker>
            <c:symbol val="none"/>
          </c:marker>
          <c:cat>
            <c:numRef>
              <c:f>SSB!$A$5:$A$60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cat>
          <c:val>
            <c:numRef>
              <c:f>SSB!$G$5:$G$60</c:f>
              <c:numCache>
                <c:formatCode>General</c:formatCode>
                <c:ptCount val="56"/>
                <c:pt idx="0">
                  <c:v>91116.800000000003</c:v>
                </c:pt>
                <c:pt idx="1">
                  <c:v>86470.7</c:v>
                </c:pt>
                <c:pt idx="2">
                  <c:v>79415.399999999994</c:v>
                </c:pt>
                <c:pt idx="3">
                  <c:v>67637.899999999994</c:v>
                </c:pt>
                <c:pt idx="4">
                  <c:v>58824.7</c:v>
                </c:pt>
                <c:pt idx="5">
                  <c:v>67160.5</c:v>
                </c:pt>
                <c:pt idx="6">
                  <c:v>93938.9</c:v>
                </c:pt>
                <c:pt idx="7">
                  <c:v>136616</c:v>
                </c:pt>
                <c:pt idx="8">
                  <c:v>154277</c:v>
                </c:pt>
                <c:pt idx="9">
                  <c:v>166855</c:v>
                </c:pt>
                <c:pt idx="10">
                  <c:v>154819</c:v>
                </c:pt>
                <c:pt idx="11">
                  <c:v>131623</c:v>
                </c:pt>
                <c:pt idx="12">
                  <c:v>111681</c:v>
                </c:pt>
                <c:pt idx="13">
                  <c:v>92372</c:v>
                </c:pt>
                <c:pt idx="14">
                  <c:v>76609.5</c:v>
                </c:pt>
                <c:pt idx="15">
                  <c:v>64979.9</c:v>
                </c:pt>
                <c:pt idx="16">
                  <c:v>51504.1</c:v>
                </c:pt>
                <c:pt idx="17">
                  <c:v>42463.1</c:v>
                </c:pt>
                <c:pt idx="18">
                  <c:v>35085.4</c:v>
                </c:pt>
                <c:pt idx="19">
                  <c:v>29557.599999999999</c:v>
                </c:pt>
                <c:pt idx="20">
                  <c:v>26349.4</c:v>
                </c:pt>
                <c:pt idx="21">
                  <c:v>25849.8</c:v>
                </c:pt>
                <c:pt idx="22">
                  <c:v>22920.6</c:v>
                </c:pt>
                <c:pt idx="23">
                  <c:v>20101.8</c:v>
                </c:pt>
                <c:pt idx="24">
                  <c:v>24230.400000000001</c:v>
                </c:pt>
                <c:pt idx="25">
                  <c:v>35186.300000000003</c:v>
                </c:pt>
                <c:pt idx="26">
                  <c:v>46712.4</c:v>
                </c:pt>
                <c:pt idx="27">
                  <c:v>47299.6</c:v>
                </c:pt>
                <c:pt idx="28">
                  <c:v>40311</c:v>
                </c:pt>
                <c:pt idx="29">
                  <c:v>28486.799999999999</c:v>
                </c:pt>
                <c:pt idx="30">
                  <c:v>22086.799999999999</c:v>
                </c:pt>
                <c:pt idx="31">
                  <c:v>17782.3</c:v>
                </c:pt>
                <c:pt idx="32">
                  <c:v>17687.3</c:v>
                </c:pt>
                <c:pt idx="33">
                  <c:v>17976.400000000001</c:v>
                </c:pt>
                <c:pt idx="34">
                  <c:v>17396</c:v>
                </c:pt>
                <c:pt idx="35">
                  <c:v>16449.8</c:v>
                </c:pt>
                <c:pt idx="36">
                  <c:v>18230.2</c:v>
                </c:pt>
                <c:pt idx="37">
                  <c:v>20582.8</c:v>
                </c:pt>
                <c:pt idx="38">
                  <c:v>26833.7</c:v>
                </c:pt>
                <c:pt idx="39">
                  <c:v>35458.300000000003</c:v>
                </c:pt>
                <c:pt idx="40">
                  <c:v>46254</c:v>
                </c:pt>
                <c:pt idx="41">
                  <c:v>62647.6</c:v>
                </c:pt>
                <c:pt idx="42">
                  <c:v>76715.600000000006</c:v>
                </c:pt>
                <c:pt idx="43">
                  <c:v>88962.7</c:v>
                </c:pt>
                <c:pt idx="44">
                  <c:v>86934.9</c:v>
                </c:pt>
                <c:pt idx="45">
                  <c:v>77564.800000000003</c:v>
                </c:pt>
                <c:pt idx="46">
                  <c:v>73917.600000000006</c:v>
                </c:pt>
                <c:pt idx="47">
                  <c:v>68629.100000000006</c:v>
                </c:pt>
                <c:pt idx="48">
                  <c:v>63878.2</c:v>
                </c:pt>
                <c:pt idx="49">
                  <c:v>62492.5</c:v>
                </c:pt>
                <c:pt idx="50">
                  <c:v>59399.8</c:v>
                </c:pt>
                <c:pt idx="51">
                  <c:v>59478.400000000001</c:v>
                </c:pt>
                <c:pt idx="52">
                  <c:v>57827.199999999997</c:v>
                </c:pt>
                <c:pt idx="53">
                  <c:v>57734.400000000001</c:v>
                </c:pt>
                <c:pt idx="54">
                  <c:v>56812.9</c:v>
                </c:pt>
                <c:pt idx="55">
                  <c:v>50687.3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SSB!$K$1</c:f>
              <c:strCache>
                <c:ptCount val="1"/>
                <c:pt idx="0">
                  <c:v>TimeVary Slx</c:v>
                </c:pt>
              </c:strCache>
            </c:strRef>
          </c:tx>
          <c:marker>
            <c:symbol val="none"/>
          </c:marker>
          <c:cat>
            <c:numRef>
              <c:f>SSB!$A$5:$A$60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cat>
          <c:val>
            <c:numRef>
              <c:f>SSB!$K$5:$K$60</c:f>
              <c:numCache>
                <c:formatCode>General</c:formatCode>
                <c:ptCount val="56"/>
                <c:pt idx="0">
                  <c:v>91128.7</c:v>
                </c:pt>
                <c:pt idx="1">
                  <c:v>86702.7</c:v>
                </c:pt>
                <c:pt idx="2">
                  <c:v>79916.600000000006</c:v>
                </c:pt>
                <c:pt idx="3">
                  <c:v>68391.3</c:v>
                </c:pt>
                <c:pt idx="4">
                  <c:v>59779.3</c:v>
                </c:pt>
                <c:pt idx="5">
                  <c:v>68117.2</c:v>
                </c:pt>
                <c:pt idx="6">
                  <c:v>95797.8</c:v>
                </c:pt>
                <c:pt idx="7">
                  <c:v>139824</c:v>
                </c:pt>
                <c:pt idx="8">
                  <c:v>157894</c:v>
                </c:pt>
                <c:pt idx="9">
                  <c:v>171267</c:v>
                </c:pt>
                <c:pt idx="10">
                  <c:v>159155</c:v>
                </c:pt>
                <c:pt idx="11">
                  <c:v>135587</c:v>
                </c:pt>
                <c:pt idx="12">
                  <c:v>115017</c:v>
                </c:pt>
                <c:pt idx="13">
                  <c:v>95689.7</c:v>
                </c:pt>
                <c:pt idx="14">
                  <c:v>76295.899999999994</c:v>
                </c:pt>
                <c:pt idx="15">
                  <c:v>64259.199999999997</c:v>
                </c:pt>
                <c:pt idx="16">
                  <c:v>52085.4</c:v>
                </c:pt>
                <c:pt idx="17">
                  <c:v>43651.4</c:v>
                </c:pt>
                <c:pt idx="18">
                  <c:v>36082</c:v>
                </c:pt>
                <c:pt idx="19">
                  <c:v>28637.5</c:v>
                </c:pt>
                <c:pt idx="20">
                  <c:v>25707.8</c:v>
                </c:pt>
                <c:pt idx="21">
                  <c:v>25702.5</c:v>
                </c:pt>
                <c:pt idx="22">
                  <c:v>23688.9</c:v>
                </c:pt>
                <c:pt idx="23">
                  <c:v>20020.3</c:v>
                </c:pt>
                <c:pt idx="24">
                  <c:v>24518.9</c:v>
                </c:pt>
                <c:pt idx="25">
                  <c:v>36739.699999999997</c:v>
                </c:pt>
                <c:pt idx="26">
                  <c:v>49425.1</c:v>
                </c:pt>
                <c:pt idx="27">
                  <c:v>49548.7</c:v>
                </c:pt>
                <c:pt idx="28">
                  <c:v>41838.800000000003</c:v>
                </c:pt>
                <c:pt idx="29">
                  <c:v>29629</c:v>
                </c:pt>
                <c:pt idx="30">
                  <c:v>23239.200000000001</c:v>
                </c:pt>
                <c:pt idx="31">
                  <c:v>18871.400000000001</c:v>
                </c:pt>
                <c:pt idx="32">
                  <c:v>18679.2</c:v>
                </c:pt>
                <c:pt idx="33">
                  <c:v>18886.900000000001</c:v>
                </c:pt>
                <c:pt idx="34">
                  <c:v>17956.900000000001</c:v>
                </c:pt>
                <c:pt idx="35">
                  <c:v>17151.7</c:v>
                </c:pt>
                <c:pt idx="36">
                  <c:v>19036.599999999999</c:v>
                </c:pt>
                <c:pt idx="37">
                  <c:v>21416</c:v>
                </c:pt>
                <c:pt idx="38">
                  <c:v>27817.5</c:v>
                </c:pt>
                <c:pt idx="39">
                  <c:v>37368.300000000003</c:v>
                </c:pt>
                <c:pt idx="40">
                  <c:v>49301.3</c:v>
                </c:pt>
                <c:pt idx="41">
                  <c:v>67589.5</c:v>
                </c:pt>
                <c:pt idx="42">
                  <c:v>83568.800000000003</c:v>
                </c:pt>
                <c:pt idx="43">
                  <c:v>97860.5</c:v>
                </c:pt>
                <c:pt idx="44">
                  <c:v>94932.9</c:v>
                </c:pt>
                <c:pt idx="45">
                  <c:v>84796.5</c:v>
                </c:pt>
                <c:pt idx="46">
                  <c:v>80597.899999999994</c:v>
                </c:pt>
                <c:pt idx="47">
                  <c:v>75616</c:v>
                </c:pt>
                <c:pt idx="48">
                  <c:v>70887.100000000006</c:v>
                </c:pt>
                <c:pt idx="49">
                  <c:v>70984.2</c:v>
                </c:pt>
                <c:pt idx="50">
                  <c:v>68355.100000000006</c:v>
                </c:pt>
                <c:pt idx="51">
                  <c:v>67936.899999999994</c:v>
                </c:pt>
                <c:pt idx="52">
                  <c:v>63022.400000000001</c:v>
                </c:pt>
                <c:pt idx="53">
                  <c:v>62422.9</c:v>
                </c:pt>
                <c:pt idx="54">
                  <c:v>58437.9</c:v>
                </c:pt>
                <c:pt idx="55">
                  <c:v>54113.4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SSB!$P$1</c:f>
              <c:strCache>
                <c:ptCount val="1"/>
                <c:pt idx="0">
                  <c:v>Est Slx tblk</c:v>
                </c:pt>
              </c:strCache>
            </c:strRef>
          </c:tx>
          <c:marker>
            <c:symbol val="none"/>
          </c:marker>
          <c:cat>
            <c:numRef>
              <c:f>SSB!$A$5:$A$60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cat>
          <c:val>
            <c:numRef>
              <c:f>SSB!$P$5:$P$60</c:f>
              <c:numCache>
                <c:formatCode>General</c:formatCode>
                <c:ptCount val="56"/>
                <c:pt idx="0">
                  <c:v>88615</c:v>
                </c:pt>
                <c:pt idx="1">
                  <c:v>84270.1</c:v>
                </c:pt>
                <c:pt idx="2">
                  <c:v>77539.600000000006</c:v>
                </c:pt>
                <c:pt idx="3">
                  <c:v>66039.7</c:v>
                </c:pt>
                <c:pt idx="4">
                  <c:v>57406.6</c:v>
                </c:pt>
                <c:pt idx="5">
                  <c:v>65507.7</c:v>
                </c:pt>
                <c:pt idx="6">
                  <c:v>92193.600000000006</c:v>
                </c:pt>
                <c:pt idx="7">
                  <c:v>134534</c:v>
                </c:pt>
                <c:pt idx="8">
                  <c:v>151809</c:v>
                </c:pt>
                <c:pt idx="9">
                  <c:v>164396</c:v>
                </c:pt>
                <c:pt idx="10">
                  <c:v>152602</c:v>
                </c:pt>
                <c:pt idx="11">
                  <c:v>129822</c:v>
                </c:pt>
                <c:pt idx="12">
                  <c:v>110195</c:v>
                </c:pt>
                <c:pt idx="13">
                  <c:v>91197.8</c:v>
                </c:pt>
                <c:pt idx="14">
                  <c:v>75828.600000000006</c:v>
                </c:pt>
                <c:pt idx="15">
                  <c:v>64418.5</c:v>
                </c:pt>
                <c:pt idx="16">
                  <c:v>50860.5</c:v>
                </c:pt>
                <c:pt idx="17">
                  <c:v>41736.9</c:v>
                </c:pt>
                <c:pt idx="18">
                  <c:v>34270.400000000001</c:v>
                </c:pt>
                <c:pt idx="19">
                  <c:v>28757.1</c:v>
                </c:pt>
                <c:pt idx="20">
                  <c:v>25814.7</c:v>
                </c:pt>
                <c:pt idx="21">
                  <c:v>25872.3</c:v>
                </c:pt>
                <c:pt idx="22">
                  <c:v>23216.2</c:v>
                </c:pt>
                <c:pt idx="23">
                  <c:v>20633.900000000001</c:v>
                </c:pt>
                <c:pt idx="24">
                  <c:v>25154.3</c:v>
                </c:pt>
                <c:pt idx="25">
                  <c:v>36540</c:v>
                </c:pt>
                <c:pt idx="26">
                  <c:v>48533.7</c:v>
                </c:pt>
                <c:pt idx="27">
                  <c:v>49103.8</c:v>
                </c:pt>
                <c:pt idx="28">
                  <c:v>41849.4</c:v>
                </c:pt>
                <c:pt idx="29">
                  <c:v>29594.5</c:v>
                </c:pt>
                <c:pt idx="30">
                  <c:v>22997.1</c:v>
                </c:pt>
                <c:pt idx="31">
                  <c:v>18604.3</c:v>
                </c:pt>
                <c:pt idx="32">
                  <c:v>18426.599999999999</c:v>
                </c:pt>
                <c:pt idx="33">
                  <c:v>18608.5</c:v>
                </c:pt>
                <c:pt idx="34">
                  <c:v>18086.099999999999</c:v>
                </c:pt>
                <c:pt idx="35">
                  <c:v>17193.900000000001</c:v>
                </c:pt>
                <c:pt idx="36">
                  <c:v>18978.2</c:v>
                </c:pt>
                <c:pt idx="37">
                  <c:v>21422.6</c:v>
                </c:pt>
                <c:pt idx="38">
                  <c:v>28001.9</c:v>
                </c:pt>
                <c:pt idx="39">
                  <c:v>37213.800000000003</c:v>
                </c:pt>
                <c:pt idx="40">
                  <c:v>49007.5</c:v>
                </c:pt>
                <c:pt idx="41">
                  <c:v>67349.8</c:v>
                </c:pt>
                <c:pt idx="42">
                  <c:v>83480.3</c:v>
                </c:pt>
                <c:pt idx="43">
                  <c:v>97556.3</c:v>
                </c:pt>
                <c:pt idx="44">
                  <c:v>91457</c:v>
                </c:pt>
                <c:pt idx="45">
                  <c:v>81388</c:v>
                </c:pt>
                <c:pt idx="46">
                  <c:v>78093.399999999994</c:v>
                </c:pt>
                <c:pt idx="47">
                  <c:v>73554</c:v>
                </c:pt>
                <c:pt idx="48">
                  <c:v>68074.100000000006</c:v>
                </c:pt>
                <c:pt idx="49">
                  <c:v>67844.600000000006</c:v>
                </c:pt>
                <c:pt idx="50">
                  <c:v>65526</c:v>
                </c:pt>
                <c:pt idx="51">
                  <c:v>65692.3</c:v>
                </c:pt>
                <c:pt idx="52">
                  <c:v>61731.1</c:v>
                </c:pt>
                <c:pt idx="53">
                  <c:v>61283.5</c:v>
                </c:pt>
                <c:pt idx="54">
                  <c:v>57406.1</c:v>
                </c:pt>
                <c:pt idx="55">
                  <c:v>51507.3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SSB!$O$1</c:f>
              <c:strCache>
                <c:ptCount val="1"/>
                <c:pt idx="0">
                  <c:v>KK F8</c:v>
                </c:pt>
              </c:strCache>
            </c:strRef>
          </c:tx>
          <c:marker>
            <c:symbol val="none"/>
          </c:marker>
          <c:cat>
            <c:numRef>
              <c:f>SSB!$A$5:$A$60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cat>
          <c:val>
            <c:numRef>
              <c:f>SSB!$O$5:$O$60</c:f>
              <c:numCache>
                <c:formatCode>General</c:formatCode>
                <c:ptCount val="56"/>
                <c:pt idx="0">
                  <c:v>90602.9</c:v>
                </c:pt>
                <c:pt idx="1">
                  <c:v>85943.8</c:v>
                </c:pt>
                <c:pt idx="2">
                  <c:v>78897.7</c:v>
                </c:pt>
                <c:pt idx="3">
                  <c:v>67033.5</c:v>
                </c:pt>
                <c:pt idx="4">
                  <c:v>57677.9</c:v>
                </c:pt>
                <c:pt idx="5">
                  <c:v>66719.399999999994</c:v>
                </c:pt>
                <c:pt idx="6">
                  <c:v>92036.3</c:v>
                </c:pt>
                <c:pt idx="7">
                  <c:v>138455</c:v>
                </c:pt>
                <c:pt idx="8">
                  <c:v>153155</c:v>
                </c:pt>
                <c:pt idx="9">
                  <c:v>170244</c:v>
                </c:pt>
                <c:pt idx="10">
                  <c:v>154721</c:v>
                </c:pt>
                <c:pt idx="11">
                  <c:v>130148</c:v>
                </c:pt>
                <c:pt idx="12">
                  <c:v>109225</c:v>
                </c:pt>
                <c:pt idx="13">
                  <c:v>89507</c:v>
                </c:pt>
                <c:pt idx="14">
                  <c:v>74043.399999999994</c:v>
                </c:pt>
                <c:pt idx="15">
                  <c:v>62660.5</c:v>
                </c:pt>
                <c:pt idx="16">
                  <c:v>50522.400000000001</c:v>
                </c:pt>
                <c:pt idx="17">
                  <c:v>42253</c:v>
                </c:pt>
                <c:pt idx="18">
                  <c:v>35099.800000000003</c:v>
                </c:pt>
                <c:pt idx="19">
                  <c:v>29340.2</c:v>
                </c:pt>
                <c:pt idx="20">
                  <c:v>25985.7</c:v>
                </c:pt>
                <c:pt idx="21">
                  <c:v>25270.3</c:v>
                </c:pt>
                <c:pt idx="22">
                  <c:v>22305.9</c:v>
                </c:pt>
                <c:pt idx="23">
                  <c:v>19253.5</c:v>
                </c:pt>
                <c:pt idx="24">
                  <c:v>23228.3</c:v>
                </c:pt>
                <c:pt idx="25">
                  <c:v>34416.1</c:v>
                </c:pt>
                <c:pt idx="26">
                  <c:v>46198.5</c:v>
                </c:pt>
                <c:pt idx="27">
                  <c:v>46641.3</c:v>
                </c:pt>
                <c:pt idx="28">
                  <c:v>38886.1</c:v>
                </c:pt>
                <c:pt idx="29">
                  <c:v>27450.9</c:v>
                </c:pt>
                <c:pt idx="30">
                  <c:v>21460.6</c:v>
                </c:pt>
                <c:pt idx="31">
                  <c:v>17295.3</c:v>
                </c:pt>
                <c:pt idx="32">
                  <c:v>17105.3</c:v>
                </c:pt>
                <c:pt idx="33">
                  <c:v>17319.3</c:v>
                </c:pt>
                <c:pt idx="34">
                  <c:v>16800.2</c:v>
                </c:pt>
                <c:pt idx="35">
                  <c:v>15991.3</c:v>
                </c:pt>
                <c:pt idx="36">
                  <c:v>17572.3</c:v>
                </c:pt>
                <c:pt idx="37">
                  <c:v>19763.5</c:v>
                </c:pt>
                <c:pt idx="38">
                  <c:v>25847.4</c:v>
                </c:pt>
                <c:pt idx="39">
                  <c:v>34239.5</c:v>
                </c:pt>
                <c:pt idx="40">
                  <c:v>44674.2</c:v>
                </c:pt>
                <c:pt idx="41">
                  <c:v>60497.4</c:v>
                </c:pt>
                <c:pt idx="42">
                  <c:v>73876.7</c:v>
                </c:pt>
                <c:pt idx="43">
                  <c:v>85583.6</c:v>
                </c:pt>
                <c:pt idx="44">
                  <c:v>83394.8</c:v>
                </c:pt>
                <c:pt idx="45">
                  <c:v>74051.5</c:v>
                </c:pt>
                <c:pt idx="46">
                  <c:v>70315.100000000006</c:v>
                </c:pt>
                <c:pt idx="47">
                  <c:v>64818.8</c:v>
                </c:pt>
                <c:pt idx="48">
                  <c:v>60196.6</c:v>
                </c:pt>
                <c:pt idx="49">
                  <c:v>59110</c:v>
                </c:pt>
                <c:pt idx="50">
                  <c:v>56298.7</c:v>
                </c:pt>
                <c:pt idx="51">
                  <c:v>56427.199999999997</c:v>
                </c:pt>
                <c:pt idx="52">
                  <c:v>54650.9</c:v>
                </c:pt>
                <c:pt idx="53">
                  <c:v>54420.4</c:v>
                </c:pt>
                <c:pt idx="54">
                  <c:v>53361.4</c:v>
                </c:pt>
                <c:pt idx="55">
                  <c:v>47515.5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SSB!$M$1</c:f>
              <c:strCache>
                <c:ptCount val="1"/>
                <c:pt idx="0">
                  <c:v>KK F8 tblk</c:v>
                </c:pt>
              </c:strCache>
            </c:strRef>
          </c:tx>
          <c:marker>
            <c:symbol val="none"/>
          </c:marker>
          <c:cat>
            <c:numRef>
              <c:f>SSB!$A$5:$A$60</c:f>
              <c:numCache>
                <c:formatCode>General</c:formatCode>
                <c:ptCount val="56"/>
                <c:pt idx="0">
                  <c:v>1952</c:v>
                </c:pt>
                <c:pt idx="1">
                  <c:v>1953</c:v>
                </c:pt>
                <c:pt idx="2">
                  <c:v>1954</c:v>
                </c:pt>
                <c:pt idx="3">
                  <c:v>1955</c:v>
                </c:pt>
                <c:pt idx="4">
                  <c:v>1956</c:v>
                </c:pt>
                <c:pt idx="5">
                  <c:v>1957</c:v>
                </c:pt>
                <c:pt idx="6">
                  <c:v>1958</c:v>
                </c:pt>
                <c:pt idx="7">
                  <c:v>1959</c:v>
                </c:pt>
                <c:pt idx="8">
                  <c:v>1960</c:v>
                </c:pt>
                <c:pt idx="9">
                  <c:v>1961</c:v>
                </c:pt>
                <c:pt idx="10">
                  <c:v>1962</c:v>
                </c:pt>
                <c:pt idx="11">
                  <c:v>1963</c:v>
                </c:pt>
                <c:pt idx="12">
                  <c:v>1964</c:v>
                </c:pt>
                <c:pt idx="13">
                  <c:v>1965</c:v>
                </c:pt>
                <c:pt idx="14">
                  <c:v>1966</c:v>
                </c:pt>
                <c:pt idx="15">
                  <c:v>1967</c:v>
                </c:pt>
                <c:pt idx="16">
                  <c:v>1968</c:v>
                </c:pt>
                <c:pt idx="17">
                  <c:v>1969</c:v>
                </c:pt>
                <c:pt idx="18">
                  <c:v>1970</c:v>
                </c:pt>
                <c:pt idx="19">
                  <c:v>1971</c:v>
                </c:pt>
                <c:pt idx="20">
                  <c:v>1972</c:v>
                </c:pt>
                <c:pt idx="21">
                  <c:v>1973</c:v>
                </c:pt>
                <c:pt idx="22">
                  <c:v>1974</c:v>
                </c:pt>
                <c:pt idx="23">
                  <c:v>1975</c:v>
                </c:pt>
                <c:pt idx="24">
                  <c:v>1976</c:v>
                </c:pt>
                <c:pt idx="25">
                  <c:v>1977</c:v>
                </c:pt>
                <c:pt idx="26">
                  <c:v>1978</c:v>
                </c:pt>
                <c:pt idx="27">
                  <c:v>1979</c:v>
                </c:pt>
                <c:pt idx="28">
                  <c:v>1980</c:v>
                </c:pt>
                <c:pt idx="29">
                  <c:v>1981</c:v>
                </c:pt>
                <c:pt idx="30">
                  <c:v>1982</c:v>
                </c:pt>
                <c:pt idx="31">
                  <c:v>1983</c:v>
                </c:pt>
                <c:pt idx="32">
                  <c:v>1984</c:v>
                </c:pt>
                <c:pt idx="33">
                  <c:v>1985</c:v>
                </c:pt>
                <c:pt idx="34">
                  <c:v>1986</c:v>
                </c:pt>
                <c:pt idx="35">
                  <c:v>1987</c:v>
                </c:pt>
                <c:pt idx="36">
                  <c:v>1988</c:v>
                </c:pt>
                <c:pt idx="37">
                  <c:v>1989</c:v>
                </c:pt>
                <c:pt idx="38">
                  <c:v>1990</c:v>
                </c:pt>
                <c:pt idx="39">
                  <c:v>1991</c:v>
                </c:pt>
                <c:pt idx="40">
                  <c:v>1992</c:v>
                </c:pt>
                <c:pt idx="41">
                  <c:v>1993</c:v>
                </c:pt>
                <c:pt idx="42">
                  <c:v>1994</c:v>
                </c:pt>
                <c:pt idx="43">
                  <c:v>1995</c:v>
                </c:pt>
                <c:pt idx="44">
                  <c:v>1996</c:v>
                </c:pt>
                <c:pt idx="45">
                  <c:v>1997</c:v>
                </c:pt>
                <c:pt idx="46">
                  <c:v>1998</c:v>
                </c:pt>
                <c:pt idx="47">
                  <c:v>1999</c:v>
                </c:pt>
                <c:pt idx="48">
                  <c:v>2000</c:v>
                </c:pt>
                <c:pt idx="49">
                  <c:v>2001</c:v>
                </c:pt>
                <c:pt idx="50">
                  <c:v>2002</c:v>
                </c:pt>
                <c:pt idx="51">
                  <c:v>2003</c:v>
                </c:pt>
                <c:pt idx="52">
                  <c:v>2004</c:v>
                </c:pt>
                <c:pt idx="53">
                  <c:v>2005</c:v>
                </c:pt>
                <c:pt idx="54">
                  <c:v>2006</c:v>
                </c:pt>
                <c:pt idx="55">
                  <c:v>2007</c:v>
                </c:pt>
              </c:numCache>
            </c:numRef>
          </c:cat>
          <c:val>
            <c:numRef>
              <c:f>SSB!$M$5:$M$60</c:f>
              <c:numCache>
                <c:formatCode>General</c:formatCode>
                <c:ptCount val="56"/>
                <c:pt idx="0">
                  <c:v>86536.8</c:v>
                </c:pt>
                <c:pt idx="1">
                  <c:v>82176.3</c:v>
                </c:pt>
                <c:pt idx="2">
                  <c:v>75488.800000000003</c:v>
                </c:pt>
                <c:pt idx="3">
                  <c:v>63936</c:v>
                </c:pt>
                <c:pt idx="4">
                  <c:v>54831.9</c:v>
                </c:pt>
                <c:pt idx="5">
                  <c:v>63256.5</c:v>
                </c:pt>
                <c:pt idx="6">
                  <c:v>87948.3</c:v>
                </c:pt>
                <c:pt idx="7">
                  <c:v>132561</c:v>
                </c:pt>
                <c:pt idx="8">
                  <c:v>146506</c:v>
                </c:pt>
                <c:pt idx="9">
                  <c:v>163189</c:v>
                </c:pt>
                <c:pt idx="10">
                  <c:v>148420</c:v>
                </c:pt>
                <c:pt idx="11">
                  <c:v>124636</c:v>
                </c:pt>
                <c:pt idx="12">
                  <c:v>104386</c:v>
                </c:pt>
                <c:pt idx="13">
                  <c:v>85318.1</c:v>
                </c:pt>
                <c:pt idx="14">
                  <c:v>70613.3</c:v>
                </c:pt>
                <c:pt idx="15">
                  <c:v>59783.5</c:v>
                </c:pt>
                <c:pt idx="16">
                  <c:v>48066.400000000001</c:v>
                </c:pt>
                <c:pt idx="17">
                  <c:v>40122.9</c:v>
                </c:pt>
                <c:pt idx="18">
                  <c:v>33238.199999999997</c:v>
                </c:pt>
                <c:pt idx="19">
                  <c:v>27701.9</c:v>
                </c:pt>
                <c:pt idx="20">
                  <c:v>24747.4</c:v>
                </c:pt>
                <c:pt idx="21">
                  <c:v>24745.599999999999</c:v>
                </c:pt>
                <c:pt idx="22">
                  <c:v>22369.9</c:v>
                </c:pt>
                <c:pt idx="23">
                  <c:v>19713.8</c:v>
                </c:pt>
                <c:pt idx="24">
                  <c:v>24141.9</c:v>
                </c:pt>
                <c:pt idx="25">
                  <c:v>35756.400000000001</c:v>
                </c:pt>
                <c:pt idx="26">
                  <c:v>48036.4</c:v>
                </c:pt>
                <c:pt idx="27">
                  <c:v>48623.1</c:v>
                </c:pt>
                <c:pt idx="28">
                  <c:v>40618.300000000003</c:v>
                </c:pt>
                <c:pt idx="29">
                  <c:v>28702.400000000001</c:v>
                </c:pt>
                <c:pt idx="30">
                  <c:v>22462.5</c:v>
                </c:pt>
                <c:pt idx="31">
                  <c:v>18208.2</c:v>
                </c:pt>
                <c:pt idx="32">
                  <c:v>17926.5</c:v>
                </c:pt>
                <c:pt idx="33">
                  <c:v>18027.7</c:v>
                </c:pt>
                <c:pt idx="34">
                  <c:v>17563.7</c:v>
                </c:pt>
                <c:pt idx="35">
                  <c:v>16802.099999999999</c:v>
                </c:pt>
                <c:pt idx="36">
                  <c:v>18414.5</c:v>
                </c:pt>
                <c:pt idx="37">
                  <c:v>20752.7</c:v>
                </c:pt>
                <c:pt idx="38">
                  <c:v>27233.9</c:v>
                </c:pt>
                <c:pt idx="39">
                  <c:v>36323.800000000003</c:v>
                </c:pt>
                <c:pt idx="40">
                  <c:v>47974.400000000001</c:v>
                </c:pt>
                <c:pt idx="41">
                  <c:v>66136</c:v>
                </c:pt>
                <c:pt idx="42">
                  <c:v>82106.100000000006</c:v>
                </c:pt>
                <c:pt idx="43">
                  <c:v>96208.7</c:v>
                </c:pt>
                <c:pt idx="44">
                  <c:v>90465.9</c:v>
                </c:pt>
                <c:pt idx="45">
                  <c:v>80367</c:v>
                </c:pt>
                <c:pt idx="46">
                  <c:v>76818.600000000006</c:v>
                </c:pt>
                <c:pt idx="47">
                  <c:v>71910.399999999994</c:v>
                </c:pt>
                <c:pt idx="48">
                  <c:v>66600.7</c:v>
                </c:pt>
                <c:pt idx="49">
                  <c:v>66537.7</c:v>
                </c:pt>
                <c:pt idx="50">
                  <c:v>64268</c:v>
                </c:pt>
                <c:pt idx="51">
                  <c:v>64456.5</c:v>
                </c:pt>
                <c:pt idx="52">
                  <c:v>60693.3</c:v>
                </c:pt>
                <c:pt idx="53">
                  <c:v>60368.7</c:v>
                </c:pt>
                <c:pt idx="54">
                  <c:v>56629.4</c:v>
                </c:pt>
                <c:pt idx="55">
                  <c:v>50729.8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423360"/>
        <c:axId val="186025088"/>
      </c:lineChart>
      <c:catAx>
        <c:axId val="18542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6025088"/>
        <c:crosses val="autoZero"/>
        <c:auto val="1"/>
        <c:lblAlgn val="ctr"/>
        <c:lblOffset val="100"/>
        <c:noMultiLvlLbl val="0"/>
      </c:catAx>
      <c:valAx>
        <c:axId val="1860250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Spawning</a:t>
                </a:r>
                <a:r>
                  <a:rPr lang="en-US" sz="1800" baseline="0"/>
                  <a:t> Biomass (1000 t)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5423360"/>
        <c:crosses val="autoZero"/>
        <c:crossBetween val="between"/>
        <c:dispUnits>
          <c:builtInUnit val="thousands"/>
        </c:dispUnits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DC71F-5AD1-4549-BB87-59E391B54238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EDB68-313A-44F5-80C1-852CEDDA6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3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DB68-313A-44F5-80C1-852CEDDA6B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3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DAD6-8F8F-4DA3-9A6C-BE76F671B78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0063-432D-41F0-BF9C-C2ED5D1E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2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DAD6-8F8F-4DA3-9A6C-BE76F671B78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0063-432D-41F0-BF9C-C2ED5D1E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3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DAD6-8F8F-4DA3-9A6C-BE76F671B78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0063-432D-41F0-BF9C-C2ED5D1E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3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DAD6-8F8F-4DA3-9A6C-BE76F671B78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0063-432D-41F0-BF9C-C2ED5D1E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3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DAD6-8F8F-4DA3-9A6C-BE76F671B78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0063-432D-41F0-BF9C-C2ED5D1E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DAD6-8F8F-4DA3-9A6C-BE76F671B78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0063-432D-41F0-BF9C-C2ED5D1E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7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DAD6-8F8F-4DA3-9A6C-BE76F671B78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0063-432D-41F0-BF9C-C2ED5D1E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DAD6-8F8F-4DA3-9A6C-BE76F671B78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0063-432D-41F0-BF9C-C2ED5D1E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DAD6-8F8F-4DA3-9A6C-BE76F671B78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0063-432D-41F0-BF9C-C2ED5D1E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DAD6-8F8F-4DA3-9A6C-BE76F671B78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0063-432D-41F0-BF9C-C2ED5D1E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4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DAD6-8F8F-4DA3-9A6C-BE76F671B78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0063-432D-41F0-BF9C-C2ED5D1E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DDAD6-8F8F-4DA3-9A6C-BE76F671B78F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0063-432D-41F0-BF9C-C2ED5D1E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65" y="4940531"/>
            <a:ext cx="2426335" cy="1889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Influence of selectivity and size composition misfit on the scaling of population estimates and possible solutions: an example with north Pacific albacore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Steven L. H. </a:t>
            </a:r>
            <a:r>
              <a:rPr lang="en-US" dirty="0" err="1" smtClean="0"/>
              <a:t>Teo</a:t>
            </a:r>
            <a:r>
              <a:rPr lang="en-US" dirty="0" smtClean="0"/>
              <a:t> and Kevin R. </a:t>
            </a:r>
            <a:r>
              <a:rPr lang="en-US" dirty="0" err="1" smtClean="0"/>
              <a:t>Piner</a:t>
            </a:r>
            <a:endParaRPr lang="en-US" dirty="0" smtClean="0"/>
          </a:p>
          <a:p>
            <a:r>
              <a:rPr lang="en-US" dirty="0" smtClean="0"/>
              <a:t>Southwest Fisheries Science Center</a:t>
            </a:r>
          </a:p>
          <a:p>
            <a:r>
              <a:rPr lang="en-US" dirty="0" smtClean="0"/>
              <a:t>CAPAM Selectivity Workshop</a:t>
            </a:r>
          </a:p>
          <a:p>
            <a:r>
              <a:rPr lang="en-US" dirty="0" smtClean="0"/>
              <a:t>11-14 March </a:t>
            </a:r>
            <a:endParaRPr lang="en-US" dirty="0"/>
          </a:p>
        </p:txBody>
      </p:sp>
      <p:pic>
        <p:nvPicPr>
          <p:cNvPr id="4100" name="Picture 4" descr="noaa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9530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4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Selectivity of Eastern Pacific PS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34208"/>
              </p:ext>
            </p:extLst>
          </p:nvPr>
        </p:nvGraphicFramePr>
        <p:xfrm>
          <a:off x="1143000" y="1828800"/>
          <a:ext cx="7315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579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Time-Varying Selectivity</a:t>
            </a:r>
            <a:endParaRPr lang="en-US" dirty="0"/>
          </a:p>
        </p:txBody>
      </p:sp>
      <p:pic>
        <p:nvPicPr>
          <p:cNvPr id="3074" name="Picture 2" descr="C:\Users\slt\Desktop\201303_CAPAM_selex\11_est04_expdat_1area_rndwlkF8\plots\sel04_len_timevary_contour_flt8sex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480569" cy="44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lt\Desktop\201303_CAPAM_selex\16_07_tblk\plots\sel04_len_timevary_contour_flt8sex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480569" cy="44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56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Pacific Size Comp Fits</a:t>
            </a:r>
            <a:endParaRPr lang="en-US" dirty="0"/>
          </a:p>
        </p:txBody>
      </p:sp>
      <p:pic>
        <p:nvPicPr>
          <p:cNvPr id="2050" name="Picture 2" descr="C:\Users\slt\Desktop\201303_CAPAM_selex\07_est04_expdat_1area\plots\comp_lenfit_residsflt8sex2mkt0_pag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595"/>
            <a:ext cx="4800610" cy="480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7979" y="6378022"/>
            <a:ext cx="378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Estimate selectivity with no time block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575139" y="2514600"/>
            <a:ext cx="13716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9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Pacific Size Comp Fits</a:t>
            </a:r>
          </a:p>
        </p:txBody>
      </p:sp>
      <p:pic>
        <p:nvPicPr>
          <p:cNvPr id="1026" name="Picture 2" descr="C:\Users\slt\Desktop\201303_CAPAM_selex\16_07_tblk\plots\comp_lenfit_residsflt8sex2mkt0_pag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4800610" cy="480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0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095415"/>
              </p:ext>
            </p:extLst>
          </p:nvPr>
        </p:nvGraphicFramePr>
        <p:xfrm>
          <a:off x="1066800" y="1752600"/>
          <a:ext cx="6953250" cy="4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5458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Spawning Biomass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884015"/>
              </p:ext>
            </p:extLst>
          </p:nvPr>
        </p:nvGraphicFramePr>
        <p:xfrm>
          <a:off x="228600" y="1143000"/>
          <a:ext cx="8713470" cy="540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98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SSB with </a:t>
            </a:r>
            <a:r>
              <a:rPr lang="en-US" dirty="0" err="1" smtClean="0"/>
              <a:t>Timeblocks</a:t>
            </a:r>
            <a:r>
              <a:rPr lang="en-US" dirty="0" smtClean="0"/>
              <a:t> in Selectivity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624001"/>
              </p:ext>
            </p:extLst>
          </p:nvPr>
        </p:nvGraphicFramePr>
        <p:xfrm>
          <a:off x="228600" y="1219200"/>
          <a:ext cx="8713470" cy="540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54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SSB using </a:t>
            </a:r>
            <a:r>
              <a:rPr lang="en-US" dirty="0" err="1" smtClean="0"/>
              <a:t>Kitakado</a:t>
            </a:r>
            <a:r>
              <a:rPr lang="en-US" dirty="0" smtClean="0"/>
              <a:t> Method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620524"/>
              </p:ext>
            </p:extLst>
          </p:nvPr>
        </p:nvGraphicFramePr>
        <p:xfrm>
          <a:off x="152400" y="1219200"/>
          <a:ext cx="8713470" cy="540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47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 Results &amp; To Do List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7141" y="1676400"/>
            <a:ext cx="769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See Felipe’s talk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R0 </a:t>
            </a:r>
            <a:r>
              <a:rPr lang="en-US" sz="2800" dirty="0" smtClean="0"/>
              <a:t>profile (aka </a:t>
            </a:r>
            <a:r>
              <a:rPr lang="en-US" sz="2800" dirty="0" err="1" smtClean="0"/>
              <a:t>Piner</a:t>
            </a:r>
            <a:r>
              <a:rPr lang="en-US" sz="2800" dirty="0" smtClean="0"/>
              <a:t> Plots) </a:t>
            </a:r>
            <a:r>
              <a:rPr lang="en-US" sz="2800" dirty="0" smtClean="0"/>
              <a:t>useful in understanding scaling influences in model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Do time-varying </a:t>
            </a:r>
            <a:r>
              <a:rPr lang="en-US" sz="2800" dirty="0" err="1" smtClean="0"/>
              <a:t>selex</a:t>
            </a:r>
            <a:r>
              <a:rPr lang="en-US" sz="2800" dirty="0" smtClean="0"/>
              <a:t> at least once to understand how </a:t>
            </a:r>
            <a:r>
              <a:rPr lang="en-US" sz="2800" dirty="0" err="1" smtClean="0"/>
              <a:t>selex</a:t>
            </a:r>
            <a:r>
              <a:rPr lang="en-US" sz="2800" dirty="0" smtClean="0"/>
              <a:t> might be changing – try non-parametric </a:t>
            </a:r>
            <a:r>
              <a:rPr lang="en-US" sz="2800" dirty="0" err="1" smtClean="0"/>
              <a:t>selex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Create a new synthetic data set with a simpler model (fewer fisheries &amp; indices) with varying amounts of movement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Include observation and other process errors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How does that affect management?</a:t>
            </a:r>
          </a:p>
        </p:txBody>
      </p:sp>
    </p:spTree>
    <p:extLst>
      <p:ext uri="{BB962C8B-B14F-4D97-AF65-F5344CB8AC3E}">
        <p14:creationId xmlns:p14="http://schemas.microsoft.com/office/powerpoint/2010/main" val="4143200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lt\Pictures\thatsallfol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353300" cy="60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2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Problem?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1600200"/>
            <a:ext cx="449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Highly migratory species move around a lot!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Regional fisheries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Many HMS assessments do not model movement due to lack of consistent tagging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Assume well-mixed stock and differences in </a:t>
            </a:r>
            <a:r>
              <a:rPr lang="en-US" sz="2400" dirty="0" err="1" smtClean="0"/>
              <a:t>selex</a:t>
            </a:r>
            <a:r>
              <a:rPr lang="en-US" sz="2400" dirty="0" smtClean="0"/>
              <a:t> used as proxies for movements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But </a:t>
            </a:r>
            <a:r>
              <a:rPr lang="en-US" sz="2400" dirty="0" err="1" smtClean="0"/>
              <a:t>selex</a:t>
            </a:r>
            <a:r>
              <a:rPr lang="en-US" sz="2400" dirty="0" smtClean="0"/>
              <a:t> processes modeled as less variable in time and space than actual movements </a:t>
            </a:r>
            <a:endParaRPr lang="en-US" sz="2400" dirty="0"/>
          </a:p>
        </p:txBody>
      </p:sp>
      <p:pic>
        <p:nvPicPr>
          <p:cNvPr id="1026" name="Picture 2" descr="C:\Users\slt\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7" y="1752600"/>
            <a:ext cx="4077583" cy="39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4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Averaging Blocks of Selectivity from Time-varying Selectivity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2057400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Fit time-varying </a:t>
            </a:r>
            <a:r>
              <a:rPr lang="en-US" dirty="0" err="1" smtClean="0"/>
              <a:t>selex</a:t>
            </a:r>
            <a:r>
              <a:rPr lang="en-US" dirty="0" smtClean="0"/>
              <a:t> model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Average the annual </a:t>
            </a:r>
            <a:r>
              <a:rPr lang="en-US" dirty="0" err="1" smtClean="0"/>
              <a:t>selex</a:t>
            </a:r>
            <a:r>
              <a:rPr lang="en-US" dirty="0" smtClean="0"/>
              <a:t> for wanted time blocks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selex24.xls and solver to get </a:t>
            </a:r>
            <a:r>
              <a:rPr lang="en-US" dirty="0" err="1" smtClean="0"/>
              <a:t>selex</a:t>
            </a:r>
            <a:r>
              <a:rPr lang="en-US" dirty="0" smtClean="0"/>
              <a:t> </a:t>
            </a:r>
            <a:r>
              <a:rPr lang="en-US" dirty="0" err="1" smtClean="0"/>
              <a:t>parms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parms</a:t>
            </a:r>
            <a:r>
              <a:rPr lang="en-US" dirty="0" smtClean="0"/>
              <a:t> in fixed </a:t>
            </a:r>
            <a:r>
              <a:rPr lang="en-US" dirty="0" err="1" smtClean="0"/>
              <a:t>selex</a:t>
            </a:r>
            <a:r>
              <a:rPr lang="en-US" dirty="0" smtClean="0"/>
              <a:t> for fishery and don’t fit to size comp data </a:t>
            </a:r>
            <a:endParaRPr lang="en-US" dirty="0"/>
          </a:p>
        </p:txBody>
      </p:sp>
      <p:pic>
        <p:nvPicPr>
          <p:cNvPr id="1027" name="Picture 3" descr="C:\Users\slt\Pictures\slx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399" y="1752600"/>
            <a:ext cx="6933599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Problem?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1600200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May cause important misfit to size compositions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Influence recruitment and population scaling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Similar to </a:t>
            </a:r>
            <a:r>
              <a:rPr lang="en-US" sz="2400" dirty="0" err="1" smtClean="0"/>
              <a:t>mis</a:t>
            </a:r>
            <a:r>
              <a:rPr lang="en-US" sz="2400" dirty="0" smtClean="0"/>
              <a:t>-specified time-varying </a:t>
            </a:r>
            <a:r>
              <a:rPr lang="en-US" sz="2400" dirty="0" err="1" smtClean="0"/>
              <a:t>selex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 addition, </a:t>
            </a:r>
            <a:r>
              <a:rPr lang="en-US" sz="2400" dirty="0" err="1" smtClean="0"/>
              <a:t>mis</a:t>
            </a:r>
            <a:r>
              <a:rPr lang="en-US" sz="2400" dirty="0" smtClean="0"/>
              <a:t>-specified </a:t>
            </a:r>
            <a:r>
              <a:rPr lang="en-US" sz="2400" dirty="0" err="1" smtClean="0"/>
              <a:t>selex</a:t>
            </a:r>
            <a:r>
              <a:rPr lang="en-US" sz="2400" dirty="0" smtClean="0"/>
              <a:t> of one regional fishery can be strongly linked to </a:t>
            </a:r>
            <a:r>
              <a:rPr lang="en-US" sz="2400" dirty="0" err="1" smtClean="0"/>
              <a:t>selex</a:t>
            </a:r>
            <a:r>
              <a:rPr lang="en-US" sz="2400" dirty="0" smtClean="0"/>
              <a:t> of other fisheries catching</a:t>
            </a:r>
          </a:p>
        </p:txBody>
      </p:sp>
      <p:pic>
        <p:nvPicPr>
          <p:cNvPr id="1026" name="Picture 2" descr="C:\Users\slt\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7" y="1752600"/>
            <a:ext cx="4077583" cy="39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91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Albacore non-example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15393"/>
              </p:ext>
            </p:extLst>
          </p:nvPr>
        </p:nvGraphicFramePr>
        <p:xfrm>
          <a:off x="228600" y="1143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337060"/>
              </p:ext>
            </p:extLst>
          </p:nvPr>
        </p:nvGraphicFramePr>
        <p:xfrm>
          <a:off x="228600" y="3810000"/>
          <a:ext cx="416433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57800" y="1524000"/>
            <a:ext cx="365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16 fleets, 8 fisheries dependent indices, and conditional age-at-length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Estimate growth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Spawning biomass scaled strongly with weighting of size composition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Size composition weighted to 0.01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R0 </a:t>
            </a:r>
            <a:r>
              <a:rPr lang="en-US" sz="2400" dirty="0" err="1" smtClean="0"/>
              <a:t>vs</a:t>
            </a:r>
            <a:r>
              <a:rPr lang="en-US" sz="2400" dirty="0" smtClean="0"/>
              <a:t> Weighting plot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R0 profile plots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27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Albacore </a:t>
            </a:r>
            <a:r>
              <a:rPr lang="en-US" dirty="0" err="1" smtClean="0"/>
              <a:t>Piner</a:t>
            </a:r>
            <a:r>
              <a:rPr lang="en-US" dirty="0" smtClean="0"/>
              <a:t> Plots</a:t>
            </a:r>
            <a:endParaRPr lang="en-US" dirty="0"/>
          </a:p>
        </p:txBody>
      </p:sp>
      <p:pic>
        <p:nvPicPr>
          <p:cNvPr id="2050" name="Picture 2" descr="C:\Users\slt\Desktop\20130205_albacore_basecase_v3.24f\22_3.11b_3.24f_lencomp_weighting_r0profile\04_3.24f_0.001to1.0weight_nosuper_fixgrowth_r0profile\0.01_r0profile_20130305_0928_Page_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600200"/>
            <a:ext cx="448056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lt\Desktop\20130205_albacore_basecase_v3.24f\22_3.11b_3.24f_lencomp_weighting_r0profile\04_3.24f_0.001to1.0weight_nosuper_fixgrowth_r0profile\0.01_r0profile_20130305_0928_Page_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48056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1219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Size </a:t>
            </a:r>
            <a:r>
              <a:rPr lang="en-US" sz="3200" dirty="0"/>
              <a:t>c</a:t>
            </a:r>
            <a:r>
              <a:rPr lang="en-US" sz="3200" dirty="0" smtClean="0"/>
              <a:t>omposition weighting of 0.01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79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Albacore </a:t>
            </a:r>
            <a:r>
              <a:rPr lang="en-US" dirty="0" err="1" smtClean="0"/>
              <a:t>Piner</a:t>
            </a:r>
            <a:r>
              <a:rPr lang="en-US" dirty="0" smtClean="0"/>
              <a:t> Plots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1219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Size </a:t>
            </a:r>
            <a:r>
              <a:rPr lang="en-US" sz="3200" dirty="0"/>
              <a:t>c</a:t>
            </a:r>
            <a:r>
              <a:rPr lang="en-US" sz="3200" dirty="0" smtClean="0"/>
              <a:t>omposition weighting of 1.0 </a:t>
            </a:r>
            <a:endParaRPr lang="en-US" sz="3200" dirty="0"/>
          </a:p>
        </p:txBody>
      </p:sp>
      <p:pic>
        <p:nvPicPr>
          <p:cNvPr id="3074" name="Picture 2" descr="C:\Users\slt\Desktop\20130205_albacore_basecase_v3.24f\22_3.11b_3.24f_lencomp_weighting_r0profile\04_3.24f_0.001to1.0weight_nosuper_fixgrowth_r0profile\1.0_r0profile_20130305_0928_Page_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" y="1752600"/>
            <a:ext cx="448056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lt\Desktop\20130205_albacore_basecase_v3.24f\22_3.11b_3.24f_lencomp_weighting_r0profile\04_3.24f_0.001to1.0weight_nosuper_fixgrowth_r0profile\1.0_r0profile_20130305_0928_Page_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48056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B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1752600"/>
            <a:ext cx="2971800" cy="14452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1752600"/>
            <a:ext cx="2971800" cy="14452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14800" y="2295114"/>
            <a:ext cx="106680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38600" y="2599914"/>
            <a:ext cx="10668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9405" y="1219200"/>
            <a:ext cx="247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Western Pacific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26605" y="1219200"/>
            <a:ext cx="2328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Eastern Pacific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34290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Operating model based on </a:t>
            </a:r>
            <a:r>
              <a:rPr lang="en-US" sz="2400" dirty="0" err="1" smtClean="0"/>
              <a:t>Piner</a:t>
            </a:r>
            <a:r>
              <a:rPr lang="en-US" sz="2400" dirty="0" smtClean="0"/>
              <a:t> et al. 2009 SS model of Pacific </a:t>
            </a:r>
            <a:r>
              <a:rPr lang="en-US" sz="2400" dirty="0" err="1" smtClean="0"/>
              <a:t>bluefin</a:t>
            </a:r>
            <a:r>
              <a:rPr lang="en-US" sz="2400" dirty="0" smtClean="0"/>
              <a:t> tuna with 2 box annual movement (no tagging data)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Somewhat funky movement model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All fish move back to western Pacific after every year and no fish move to eastern Pacific after age 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Created synthetic data set from the model </a:t>
            </a:r>
            <a:r>
              <a:rPr lang="en-US" sz="2400" dirty="0" smtClean="0"/>
              <a:t>(expected data without </a:t>
            </a:r>
            <a:r>
              <a:rPr lang="en-US" sz="2400" dirty="0" err="1" smtClean="0"/>
              <a:t>obs</a:t>
            </a:r>
            <a:r>
              <a:rPr lang="en-US" sz="2400" dirty="0" smtClean="0"/>
              <a:t> errors)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52455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 1-4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62846" y="267611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 1-5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9405" y="1981200"/>
            <a:ext cx="2398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 fisheries</a:t>
            </a:r>
          </a:p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longline</a:t>
            </a:r>
            <a:r>
              <a:rPr lang="en-US" dirty="0" smtClean="0"/>
              <a:t> indices</a:t>
            </a:r>
          </a:p>
          <a:p>
            <a:r>
              <a:rPr lang="en-US" dirty="0" smtClean="0"/>
              <a:t>1 age-0 index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02805" y="2057400"/>
            <a:ext cx="2398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fisheries (1 </a:t>
            </a:r>
            <a:r>
              <a:rPr lang="en-US" dirty="0" err="1" smtClean="0"/>
              <a:t>selex</a:t>
            </a:r>
            <a:r>
              <a:rPr lang="en-US" dirty="0" smtClean="0"/>
              <a:t>)</a:t>
            </a:r>
          </a:p>
          <a:p>
            <a:r>
              <a:rPr lang="en-US" dirty="0"/>
              <a:t>3</a:t>
            </a:r>
            <a:r>
              <a:rPr lang="en-US" dirty="0" smtClean="0"/>
              <a:t> purse seine indices</a:t>
            </a:r>
          </a:p>
          <a:p>
            <a:r>
              <a:rPr lang="en-US" dirty="0" smtClean="0"/>
              <a:t>Age-based logistic </a:t>
            </a:r>
            <a:r>
              <a:rPr lang="en-US" dirty="0" err="1" smtClean="0"/>
              <a:t>selex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993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 Estimation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Estimated dynamics using </a:t>
            </a:r>
            <a:r>
              <a:rPr lang="en-US" sz="2400" dirty="0" smtClean="0"/>
              <a:t>SS model </a:t>
            </a:r>
            <a:r>
              <a:rPr lang="en-US" sz="2400" dirty="0"/>
              <a:t>with no movement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Compare </a:t>
            </a:r>
            <a:r>
              <a:rPr lang="en-US" sz="2400" dirty="0"/>
              <a:t>different methods of dealing with the selectivity and misfit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Estimate EPO </a:t>
            </a:r>
            <a:r>
              <a:rPr lang="en-US" sz="2400" dirty="0" err="1" smtClean="0"/>
              <a:t>selex</a:t>
            </a:r>
            <a:r>
              <a:rPr lang="en-US" sz="2400" dirty="0" smtClean="0"/>
              <a:t> (with and without time blocks)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Fix </a:t>
            </a:r>
            <a:r>
              <a:rPr lang="en-US" sz="2400" dirty="0" err="1" smtClean="0"/>
              <a:t>selex</a:t>
            </a:r>
            <a:r>
              <a:rPr lang="en-US" sz="2400" dirty="0" smtClean="0"/>
              <a:t> with previous model run and don’t fit to </a:t>
            </a:r>
            <a:r>
              <a:rPr lang="en-US" sz="2400" dirty="0" err="1" smtClean="0"/>
              <a:t>lencomp</a:t>
            </a:r>
            <a:r>
              <a:rPr lang="en-US" sz="2400" dirty="0" smtClean="0"/>
              <a:t> data (with and without time blocks)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/>
              <a:t>Downweight</a:t>
            </a:r>
            <a:r>
              <a:rPr lang="en-US" sz="2400" dirty="0" smtClean="0"/>
              <a:t> </a:t>
            </a:r>
            <a:r>
              <a:rPr lang="en-US" sz="2400" dirty="0" err="1" smtClean="0"/>
              <a:t>lencomp</a:t>
            </a:r>
            <a:r>
              <a:rPr lang="en-US" sz="2400" dirty="0" smtClean="0"/>
              <a:t> </a:t>
            </a:r>
            <a:r>
              <a:rPr lang="en-US" sz="2400" dirty="0" smtClean="0"/>
              <a:t>data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Annual time-varying </a:t>
            </a:r>
            <a:r>
              <a:rPr lang="en-US" sz="2400" dirty="0" err="1" smtClean="0"/>
              <a:t>selex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/>
              <a:t>Calc</a:t>
            </a:r>
            <a:r>
              <a:rPr lang="en-US" sz="2400" dirty="0" smtClean="0"/>
              <a:t> average </a:t>
            </a:r>
            <a:r>
              <a:rPr lang="en-US" sz="2400" dirty="0" err="1" smtClean="0"/>
              <a:t>selex</a:t>
            </a:r>
            <a:r>
              <a:rPr lang="en-US" sz="2400" dirty="0" smtClean="0"/>
              <a:t> from annual time-varying </a:t>
            </a:r>
            <a:r>
              <a:rPr lang="en-US" sz="2400" dirty="0" err="1" smtClean="0"/>
              <a:t>selex</a:t>
            </a:r>
            <a:r>
              <a:rPr lang="en-US" sz="2400" dirty="0" smtClean="0"/>
              <a:t> and don’t fit to data </a:t>
            </a:r>
            <a:r>
              <a:rPr lang="en-US" sz="2400" dirty="0"/>
              <a:t>(with and without time blocks</a:t>
            </a:r>
            <a:r>
              <a:rPr lang="en-US" sz="2400" dirty="0" smtClean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/>
              <a:t>Kitakado</a:t>
            </a:r>
            <a:r>
              <a:rPr lang="en-US" sz="2400" dirty="0" smtClean="0"/>
              <a:t> the </a:t>
            </a:r>
            <a:r>
              <a:rPr lang="en-US" sz="2400" dirty="0"/>
              <a:t>EPO </a:t>
            </a:r>
            <a:r>
              <a:rPr lang="en-US" sz="2400" dirty="0" err="1"/>
              <a:t>selex</a:t>
            </a:r>
            <a:r>
              <a:rPr lang="en-US" sz="2400" dirty="0"/>
              <a:t> (with and without time blocks</a:t>
            </a:r>
            <a:r>
              <a:rPr lang="en-US" sz="24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/>
              <a:t>Kitakado</a:t>
            </a:r>
            <a:r>
              <a:rPr lang="en-US" sz="2400" dirty="0"/>
              <a:t> the EPO </a:t>
            </a:r>
            <a:r>
              <a:rPr lang="en-US" sz="2400" dirty="0" err="1" smtClean="0"/>
              <a:t>selex</a:t>
            </a:r>
            <a:r>
              <a:rPr lang="en-US" sz="2400" dirty="0" smtClean="0"/>
              <a:t> with time-varying </a:t>
            </a:r>
            <a:r>
              <a:rPr lang="en-US" sz="2400" dirty="0" err="1" smtClean="0"/>
              <a:t>selex</a:t>
            </a:r>
            <a:r>
              <a:rPr lang="en-US" sz="2400" dirty="0" smtClean="0"/>
              <a:t> to help with convergence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849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Pacific Size data</a:t>
            </a:r>
            <a:endParaRPr lang="en-US" dirty="0"/>
          </a:p>
        </p:txBody>
      </p:sp>
      <p:pic>
        <p:nvPicPr>
          <p:cNvPr id="1026" name="Picture 2" descr="C:\Users\slt\Desktop\201303_CAPAM_selex\07_est04_expdat_1area\plots\comp_lendat_bubflt8sex2mkt0_pag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10145"/>
            <a:ext cx="4800610" cy="480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486400" y="2743200"/>
            <a:ext cx="13716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9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570</Words>
  <Application>Microsoft Office PowerPoint</Application>
  <PresentationFormat>On-screen Show (4:3)</PresentationFormat>
  <Paragraphs>82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Influence of selectivity and size composition misfit on the scaling of population estimates and possible solutions: an example with north Pacific albacore </vt:lpstr>
      <vt:lpstr>What is the Problem?</vt:lpstr>
      <vt:lpstr>What is the Problem?</vt:lpstr>
      <vt:lpstr>Albacore non-example</vt:lpstr>
      <vt:lpstr>Albacore Piner Plots</vt:lpstr>
      <vt:lpstr>Albacore Piner Plots</vt:lpstr>
      <vt:lpstr>Plan B</vt:lpstr>
      <vt:lpstr>SS Estimation Model</vt:lpstr>
      <vt:lpstr>Eastern Pacific Size data</vt:lpstr>
      <vt:lpstr>Selectivity of Eastern Pacific PS</vt:lpstr>
      <vt:lpstr>Time-Varying Selectivity</vt:lpstr>
      <vt:lpstr>Eastern Pacific Size Comp Fits</vt:lpstr>
      <vt:lpstr>Eastern Pacific Size Comp Fits</vt:lpstr>
      <vt:lpstr>Recruitment</vt:lpstr>
      <vt:lpstr>Spawning Biomass</vt:lpstr>
      <vt:lpstr>SSB with Timeblocks in Selectivity</vt:lpstr>
      <vt:lpstr>SSB using Kitakado Method</vt:lpstr>
      <vt:lpstr>Prelim Results &amp; To Do List</vt:lpstr>
      <vt:lpstr>PowerPoint Presentation</vt:lpstr>
      <vt:lpstr>Averaging Blocks of Selectivity from Time-varying Selectivity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L. Teo</dc:creator>
  <cp:lastModifiedBy>Steve L. Teo</cp:lastModifiedBy>
  <cp:revision>67</cp:revision>
  <dcterms:created xsi:type="dcterms:W3CDTF">2013-03-11T18:21:32Z</dcterms:created>
  <dcterms:modified xsi:type="dcterms:W3CDTF">2013-03-13T16:39:41Z</dcterms:modified>
</cp:coreProperties>
</file>